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6" r:id="rId3"/>
    <p:sldId id="258" r:id="rId4"/>
    <p:sldId id="260" r:id="rId5"/>
    <p:sldId id="259" r:id="rId6"/>
    <p:sldId id="262" r:id="rId7"/>
    <p:sldId id="263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1C755A-7C22-461F-A632-0F2C878E3D3C}" v="18" dt="2026-01-26T10:58:50.6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140" d="100"/>
          <a:sy n="140" d="100"/>
        </p:scale>
        <p:origin x="138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nrik Brandt Pankoke" userId="c796088a-9715-42ce-9c7c-25c835055c6f" providerId="ADAL" clId="{73A37AB6-FAF7-4F33-8AF0-0CB757A387D9}"/>
    <pc:docChg chg="undo custSel addSld modSld">
      <pc:chgData name="Henrik Brandt Pankoke" userId="c796088a-9715-42ce-9c7c-25c835055c6f" providerId="ADAL" clId="{73A37AB6-FAF7-4F33-8AF0-0CB757A387D9}" dt="2026-01-26T10:58:50.650" v="485"/>
      <pc:docMkLst>
        <pc:docMk/>
      </pc:docMkLst>
      <pc:sldChg chg="addSp delSp modSp mod">
        <pc:chgData name="Henrik Brandt Pankoke" userId="c796088a-9715-42ce-9c7c-25c835055c6f" providerId="ADAL" clId="{73A37AB6-FAF7-4F33-8AF0-0CB757A387D9}" dt="2026-01-26T10:57:13.099" v="341" actId="1076"/>
        <pc:sldMkLst>
          <pc:docMk/>
          <pc:sldMk cId="914039924" sldId="256"/>
        </pc:sldMkLst>
        <pc:spChg chg="mod">
          <ac:chgData name="Henrik Brandt Pankoke" userId="c796088a-9715-42ce-9c7c-25c835055c6f" providerId="ADAL" clId="{73A37AB6-FAF7-4F33-8AF0-0CB757A387D9}" dt="2026-01-26T10:44:29.362" v="74" actId="20577"/>
          <ac:spMkLst>
            <pc:docMk/>
            <pc:sldMk cId="914039924" sldId="256"/>
            <ac:spMk id="2" creationId="{2D1EFAC7-B810-E84A-FBF8-D41D985E3A1C}"/>
          </ac:spMkLst>
        </pc:spChg>
        <pc:spChg chg="add">
          <ac:chgData name="Henrik Brandt Pankoke" userId="c796088a-9715-42ce-9c7c-25c835055c6f" providerId="ADAL" clId="{73A37AB6-FAF7-4F33-8AF0-0CB757A387D9}" dt="2026-01-26T10:56:37.753" v="334"/>
          <ac:spMkLst>
            <pc:docMk/>
            <pc:sldMk cId="914039924" sldId="256"/>
            <ac:spMk id="4" creationId="{8BA0467A-9003-1435-8837-62A280923E95}"/>
          </ac:spMkLst>
        </pc:spChg>
        <pc:picChg chg="add mod">
          <ac:chgData name="Henrik Brandt Pankoke" userId="c796088a-9715-42ce-9c7c-25c835055c6f" providerId="ADAL" clId="{73A37AB6-FAF7-4F33-8AF0-0CB757A387D9}" dt="2026-01-26T10:57:13.099" v="341" actId="1076"/>
          <ac:picMkLst>
            <pc:docMk/>
            <pc:sldMk cId="914039924" sldId="256"/>
            <ac:picMk id="5" creationId="{CF767782-8235-7C05-29AB-9C7C6615338B}"/>
          </ac:picMkLst>
        </pc:picChg>
        <pc:picChg chg="del">
          <ac:chgData name="Henrik Brandt Pankoke" userId="c796088a-9715-42ce-9c7c-25c835055c6f" providerId="ADAL" clId="{73A37AB6-FAF7-4F33-8AF0-0CB757A387D9}" dt="2026-01-26T10:56:41.108" v="335" actId="478"/>
          <ac:picMkLst>
            <pc:docMk/>
            <pc:sldMk cId="914039924" sldId="256"/>
            <ac:picMk id="8" creationId="{E57684AF-AF60-FFB8-FA72-D7E3339E5DDC}"/>
          </ac:picMkLst>
        </pc:picChg>
      </pc:sldChg>
      <pc:sldChg chg="addSp delSp modSp mod">
        <pc:chgData name="Henrik Brandt Pankoke" userId="c796088a-9715-42ce-9c7c-25c835055c6f" providerId="ADAL" clId="{73A37AB6-FAF7-4F33-8AF0-0CB757A387D9}" dt="2026-01-26T10:57:26.454" v="347"/>
        <pc:sldMkLst>
          <pc:docMk/>
          <pc:sldMk cId="1903360013" sldId="258"/>
        </pc:sldMkLst>
        <pc:spChg chg="mod">
          <ac:chgData name="Henrik Brandt Pankoke" userId="c796088a-9715-42ce-9c7c-25c835055c6f" providerId="ADAL" clId="{73A37AB6-FAF7-4F33-8AF0-0CB757A387D9}" dt="2026-01-26T10:44:31.647" v="76" actId="20577"/>
          <ac:spMkLst>
            <pc:docMk/>
            <pc:sldMk cId="1903360013" sldId="258"/>
            <ac:spMk id="2" creationId="{2D1EFAC7-B810-E84A-FBF8-D41D985E3A1C}"/>
          </ac:spMkLst>
        </pc:spChg>
        <pc:picChg chg="add del mod">
          <ac:chgData name="Henrik Brandt Pankoke" userId="c796088a-9715-42ce-9c7c-25c835055c6f" providerId="ADAL" clId="{73A37AB6-FAF7-4F33-8AF0-0CB757A387D9}" dt="2026-01-26T10:57:19.635" v="344" actId="478"/>
          <ac:picMkLst>
            <pc:docMk/>
            <pc:sldMk cId="1903360013" sldId="258"/>
            <ac:picMk id="4" creationId="{EB9C8E98-2B07-2D63-EB72-407B7AEE5244}"/>
          </ac:picMkLst>
        </pc:picChg>
        <pc:picChg chg="add del mod">
          <ac:chgData name="Henrik Brandt Pankoke" userId="c796088a-9715-42ce-9c7c-25c835055c6f" providerId="ADAL" clId="{73A37AB6-FAF7-4F33-8AF0-0CB757A387D9}" dt="2026-01-26T10:57:22.635" v="346" actId="478"/>
          <ac:picMkLst>
            <pc:docMk/>
            <pc:sldMk cId="1903360013" sldId="258"/>
            <ac:picMk id="5" creationId="{AF360B1C-9E5A-6E6F-DAB0-0FE9780C2222}"/>
          </ac:picMkLst>
        </pc:picChg>
        <pc:picChg chg="add mod">
          <ac:chgData name="Henrik Brandt Pankoke" userId="c796088a-9715-42ce-9c7c-25c835055c6f" providerId="ADAL" clId="{73A37AB6-FAF7-4F33-8AF0-0CB757A387D9}" dt="2026-01-26T10:57:26.454" v="347"/>
          <ac:picMkLst>
            <pc:docMk/>
            <pc:sldMk cId="1903360013" sldId="258"/>
            <ac:picMk id="6" creationId="{E04997BF-3685-0009-4BBD-260392CD9F61}"/>
          </ac:picMkLst>
        </pc:picChg>
        <pc:picChg chg="del">
          <ac:chgData name="Henrik Brandt Pankoke" userId="c796088a-9715-42ce-9c7c-25c835055c6f" providerId="ADAL" clId="{73A37AB6-FAF7-4F33-8AF0-0CB757A387D9}" dt="2026-01-26T10:57:18.777" v="342" actId="478"/>
          <ac:picMkLst>
            <pc:docMk/>
            <pc:sldMk cId="1903360013" sldId="258"/>
            <ac:picMk id="8" creationId="{E57684AF-AF60-FFB8-FA72-D7E3339E5DDC}"/>
          </ac:picMkLst>
        </pc:picChg>
      </pc:sldChg>
      <pc:sldChg chg="addSp delSp modSp mod">
        <pc:chgData name="Henrik Brandt Pankoke" userId="c796088a-9715-42ce-9c7c-25c835055c6f" providerId="ADAL" clId="{73A37AB6-FAF7-4F33-8AF0-0CB757A387D9}" dt="2026-01-26T10:58:19.932" v="451"/>
        <pc:sldMkLst>
          <pc:docMk/>
          <pc:sldMk cId="2824156723" sldId="259"/>
        </pc:sldMkLst>
        <pc:spChg chg="mod">
          <ac:chgData name="Henrik Brandt Pankoke" userId="c796088a-9715-42ce-9c7c-25c835055c6f" providerId="ADAL" clId="{73A37AB6-FAF7-4F33-8AF0-0CB757A387D9}" dt="2026-01-26T10:44:37.720" v="80" actId="20577"/>
          <ac:spMkLst>
            <pc:docMk/>
            <pc:sldMk cId="2824156723" sldId="259"/>
            <ac:spMk id="2" creationId="{2D1EFAC7-B810-E84A-FBF8-D41D985E3A1C}"/>
          </ac:spMkLst>
        </pc:spChg>
        <pc:spChg chg="mod">
          <ac:chgData name="Henrik Brandt Pankoke" userId="c796088a-9715-42ce-9c7c-25c835055c6f" providerId="ADAL" clId="{73A37AB6-FAF7-4F33-8AF0-0CB757A387D9}" dt="2026-01-26T10:48:52.082" v="328" actId="6549"/>
          <ac:spMkLst>
            <pc:docMk/>
            <pc:sldMk cId="2824156723" sldId="259"/>
            <ac:spMk id="3" creationId="{C5548E57-8E3D-EAD9-F437-6487FB2A26E0}"/>
          </ac:spMkLst>
        </pc:spChg>
        <pc:picChg chg="add del mod">
          <ac:chgData name="Henrik Brandt Pankoke" userId="c796088a-9715-42ce-9c7c-25c835055c6f" providerId="ADAL" clId="{73A37AB6-FAF7-4F33-8AF0-0CB757A387D9}" dt="2026-01-26T10:58:18.916" v="450" actId="478"/>
          <ac:picMkLst>
            <pc:docMk/>
            <pc:sldMk cId="2824156723" sldId="259"/>
            <ac:picMk id="4" creationId="{88CEBAC9-F911-2D19-7E4E-DE52BE88B837}"/>
          </ac:picMkLst>
        </pc:picChg>
        <pc:picChg chg="add mod">
          <ac:chgData name="Henrik Brandt Pankoke" userId="c796088a-9715-42ce-9c7c-25c835055c6f" providerId="ADAL" clId="{73A37AB6-FAF7-4F33-8AF0-0CB757A387D9}" dt="2026-01-26T10:58:19.932" v="451"/>
          <ac:picMkLst>
            <pc:docMk/>
            <pc:sldMk cId="2824156723" sldId="259"/>
            <ac:picMk id="5" creationId="{759224DF-A18D-5E28-F87D-04B267F94A4E}"/>
          </ac:picMkLst>
        </pc:picChg>
        <pc:picChg chg="del">
          <ac:chgData name="Henrik Brandt Pankoke" userId="c796088a-9715-42ce-9c7c-25c835055c6f" providerId="ADAL" clId="{73A37AB6-FAF7-4F33-8AF0-0CB757A387D9}" dt="2026-01-26T10:58:17.739" v="448" actId="478"/>
          <ac:picMkLst>
            <pc:docMk/>
            <pc:sldMk cId="2824156723" sldId="259"/>
            <ac:picMk id="8" creationId="{E57684AF-AF60-FFB8-FA72-D7E3339E5DDC}"/>
          </ac:picMkLst>
        </pc:picChg>
      </pc:sldChg>
      <pc:sldChg chg="addSp delSp modSp mod">
        <pc:chgData name="Henrik Brandt Pankoke" userId="c796088a-9715-42ce-9c7c-25c835055c6f" providerId="ADAL" clId="{73A37AB6-FAF7-4F33-8AF0-0CB757A387D9}" dt="2026-01-26T10:58:11.297" v="447" actId="20577"/>
        <pc:sldMkLst>
          <pc:docMk/>
          <pc:sldMk cId="2330622963" sldId="260"/>
        </pc:sldMkLst>
        <pc:spChg chg="mod">
          <ac:chgData name="Henrik Brandt Pankoke" userId="c796088a-9715-42ce-9c7c-25c835055c6f" providerId="ADAL" clId="{73A37AB6-FAF7-4F33-8AF0-0CB757A387D9}" dt="2026-01-26T10:44:34.327" v="78" actId="20577"/>
          <ac:spMkLst>
            <pc:docMk/>
            <pc:sldMk cId="2330622963" sldId="260"/>
            <ac:spMk id="2" creationId="{2D1EFAC7-B810-E84A-FBF8-D41D985E3A1C}"/>
          </ac:spMkLst>
        </pc:spChg>
        <pc:spChg chg="mod">
          <ac:chgData name="Henrik Brandt Pankoke" userId="c796088a-9715-42ce-9c7c-25c835055c6f" providerId="ADAL" clId="{73A37AB6-FAF7-4F33-8AF0-0CB757A387D9}" dt="2026-01-26T10:58:11.297" v="447" actId="20577"/>
          <ac:spMkLst>
            <pc:docMk/>
            <pc:sldMk cId="2330622963" sldId="260"/>
            <ac:spMk id="3" creationId="{C5548E57-8E3D-EAD9-F437-6487FB2A26E0}"/>
          </ac:spMkLst>
        </pc:spChg>
        <pc:picChg chg="add mod">
          <ac:chgData name="Henrik Brandt Pankoke" userId="c796088a-9715-42ce-9c7c-25c835055c6f" providerId="ADAL" clId="{73A37AB6-FAF7-4F33-8AF0-0CB757A387D9}" dt="2026-01-26T10:57:30.500" v="349"/>
          <ac:picMkLst>
            <pc:docMk/>
            <pc:sldMk cId="2330622963" sldId="260"/>
            <ac:picMk id="4" creationId="{241E8835-D103-E0D2-B830-931273461C1C}"/>
          </ac:picMkLst>
        </pc:picChg>
        <pc:picChg chg="del">
          <ac:chgData name="Henrik Brandt Pankoke" userId="c796088a-9715-42ce-9c7c-25c835055c6f" providerId="ADAL" clId="{73A37AB6-FAF7-4F33-8AF0-0CB757A387D9}" dt="2026-01-26T10:57:30.038" v="348" actId="478"/>
          <ac:picMkLst>
            <pc:docMk/>
            <pc:sldMk cId="2330622963" sldId="260"/>
            <ac:picMk id="8" creationId="{E57684AF-AF60-FFB8-FA72-D7E3339E5DDC}"/>
          </ac:picMkLst>
        </pc:picChg>
      </pc:sldChg>
      <pc:sldChg chg="addSp delSp modSp mod">
        <pc:chgData name="Henrik Brandt Pankoke" userId="c796088a-9715-42ce-9c7c-25c835055c6f" providerId="ADAL" clId="{73A37AB6-FAF7-4F33-8AF0-0CB757A387D9}" dt="2026-01-26T10:58:48.242" v="484" actId="1037"/>
        <pc:sldMkLst>
          <pc:docMk/>
          <pc:sldMk cId="1905376329" sldId="262"/>
        </pc:sldMkLst>
        <pc:spChg chg="mod">
          <ac:chgData name="Henrik Brandt Pankoke" userId="c796088a-9715-42ce-9c7c-25c835055c6f" providerId="ADAL" clId="{73A37AB6-FAF7-4F33-8AF0-0CB757A387D9}" dt="2026-01-26T10:45:02.110" v="83" actId="20577"/>
          <ac:spMkLst>
            <pc:docMk/>
            <pc:sldMk cId="1905376329" sldId="262"/>
            <ac:spMk id="2" creationId="{2D1EFAC7-B810-E84A-FBF8-D41D985E3A1C}"/>
          </ac:spMkLst>
        </pc:spChg>
        <pc:picChg chg="add del mod">
          <ac:chgData name="Henrik Brandt Pankoke" userId="c796088a-9715-42ce-9c7c-25c835055c6f" providerId="ADAL" clId="{73A37AB6-FAF7-4F33-8AF0-0CB757A387D9}" dt="2026-01-26T10:58:25.935" v="454" actId="478"/>
          <ac:picMkLst>
            <pc:docMk/>
            <pc:sldMk cId="1905376329" sldId="262"/>
            <ac:picMk id="4" creationId="{97122ED4-3B5F-D6A4-3332-F19E3DF21BBD}"/>
          </ac:picMkLst>
        </pc:picChg>
        <pc:picChg chg="add mod">
          <ac:chgData name="Henrik Brandt Pankoke" userId="c796088a-9715-42ce-9c7c-25c835055c6f" providerId="ADAL" clId="{73A37AB6-FAF7-4F33-8AF0-0CB757A387D9}" dt="2026-01-26T10:58:41.317" v="458"/>
          <ac:picMkLst>
            <pc:docMk/>
            <pc:sldMk cId="1905376329" sldId="262"/>
            <ac:picMk id="5" creationId="{365B79A2-DF11-838D-5D7B-36CAB04B0840}"/>
          </ac:picMkLst>
        </pc:picChg>
        <pc:picChg chg="del">
          <ac:chgData name="Henrik Brandt Pankoke" userId="c796088a-9715-42ce-9c7c-25c835055c6f" providerId="ADAL" clId="{73A37AB6-FAF7-4F33-8AF0-0CB757A387D9}" dt="2026-01-26T10:58:23.051" v="452" actId="478"/>
          <ac:picMkLst>
            <pc:docMk/>
            <pc:sldMk cId="1905376329" sldId="262"/>
            <ac:picMk id="8" creationId="{E57684AF-AF60-FFB8-FA72-D7E3339E5DDC}"/>
          </ac:picMkLst>
        </pc:picChg>
        <pc:picChg chg="mod">
          <ac:chgData name="Henrik Brandt Pankoke" userId="c796088a-9715-42ce-9c7c-25c835055c6f" providerId="ADAL" clId="{73A37AB6-FAF7-4F33-8AF0-0CB757A387D9}" dt="2026-01-26T10:58:48.242" v="484" actId="1037"/>
          <ac:picMkLst>
            <pc:docMk/>
            <pc:sldMk cId="1905376329" sldId="262"/>
            <ac:picMk id="12" creationId="{4224614A-ECC6-F0C7-0D5A-F3A2F6380BEB}"/>
          </ac:picMkLst>
        </pc:picChg>
      </pc:sldChg>
      <pc:sldChg chg="addSp delSp modSp mod">
        <pc:chgData name="Henrik Brandt Pankoke" userId="c796088a-9715-42ce-9c7c-25c835055c6f" providerId="ADAL" clId="{73A37AB6-FAF7-4F33-8AF0-0CB757A387D9}" dt="2026-01-26T10:58:50.650" v="485"/>
        <pc:sldMkLst>
          <pc:docMk/>
          <pc:sldMk cId="1816765671" sldId="263"/>
        </pc:sldMkLst>
        <pc:spChg chg="mod">
          <ac:chgData name="Henrik Brandt Pankoke" userId="c796088a-9715-42ce-9c7c-25c835055c6f" providerId="ADAL" clId="{73A37AB6-FAF7-4F33-8AF0-0CB757A387D9}" dt="2026-01-26T10:45:23.275" v="124" actId="20577"/>
          <ac:spMkLst>
            <pc:docMk/>
            <pc:sldMk cId="1816765671" sldId="263"/>
            <ac:spMk id="2" creationId="{2D1EFAC7-B810-E84A-FBF8-D41D985E3A1C}"/>
          </ac:spMkLst>
        </pc:spChg>
        <pc:spChg chg="mod">
          <ac:chgData name="Henrik Brandt Pankoke" userId="c796088a-9715-42ce-9c7c-25c835055c6f" providerId="ADAL" clId="{73A37AB6-FAF7-4F33-8AF0-0CB757A387D9}" dt="2026-01-26T10:45:40.671" v="164" actId="20577"/>
          <ac:spMkLst>
            <pc:docMk/>
            <pc:sldMk cId="1816765671" sldId="263"/>
            <ac:spMk id="3" creationId="{C5548E57-8E3D-EAD9-F437-6487FB2A26E0}"/>
          </ac:spMkLst>
        </pc:spChg>
        <pc:picChg chg="add mod">
          <ac:chgData name="Henrik Brandt Pankoke" userId="c796088a-9715-42ce-9c7c-25c835055c6f" providerId="ADAL" clId="{73A37AB6-FAF7-4F33-8AF0-0CB757A387D9}" dt="2026-01-26T10:58:50.650" v="485"/>
          <ac:picMkLst>
            <pc:docMk/>
            <pc:sldMk cId="1816765671" sldId="263"/>
            <ac:picMk id="4" creationId="{D2AAA3CA-957C-FEA1-60AF-624F3681D6D9}"/>
          </ac:picMkLst>
        </pc:picChg>
        <pc:picChg chg="del">
          <ac:chgData name="Henrik Brandt Pankoke" userId="c796088a-9715-42ce-9c7c-25c835055c6f" providerId="ADAL" clId="{73A37AB6-FAF7-4F33-8AF0-0CB757A387D9}" dt="2026-01-26T10:58:30.030" v="455" actId="478"/>
          <ac:picMkLst>
            <pc:docMk/>
            <pc:sldMk cId="1816765671" sldId="263"/>
            <ac:picMk id="8" creationId="{E57684AF-AF60-FFB8-FA72-D7E3339E5DDC}"/>
          </ac:picMkLst>
        </pc:picChg>
      </pc:sldChg>
      <pc:sldChg chg="addSp delSp modSp mod setBg">
        <pc:chgData name="Henrik Brandt Pankoke" userId="c796088a-9715-42ce-9c7c-25c835055c6f" providerId="ADAL" clId="{73A37AB6-FAF7-4F33-8AF0-0CB757A387D9}" dt="2026-01-26T10:49:43.328" v="333" actId="26606"/>
        <pc:sldMkLst>
          <pc:docMk/>
          <pc:sldMk cId="800744927" sldId="264"/>
        </pc:sldMkLst>
        <pc:spChg chg="mod">
          <ac:chgData name="Henrik Brandt Pankoke" userId="c796088a-9715-42ce-9c7c-25c835055c6f" providerId="ADAL" clId="{73A37AB6-FAF7-4F33-8AF0-0CB757A387D9}" dt="2026-01-26T10:49:43.328" v="333" actId="26606"/>
          <ac:spMkLst>
            <pc:docMk/>
            <pc:sldMk cId="800744927" sldId="264"/>
            <ac:spMk id="2" creationId="{2D1EFAC7-B810-E84A-FBF8-D41D985E3A1C}"/>
          </ac:spMkLst>
        </pc:spChg>
        <pc:spChg chg="add">
          <ac:chgData name="Henrik Brandt Pankoke" userId="c796088a-9715-42ce-9c7c-25c835055c6f" providerId="ADAL" clId="{73A37AB6-FAF7-4F33-8AF0-0CB757A387D9}" dt="2026-01-26T10:49:13.570" v="330"/>
          <ac:spMkLst>
            <pc:docMk/>
            <pc:sldMk cId="800744927" sldId="264"/>
            <ac:spMk id="3" creationId="{FF5F35DD-8393-4607-79AB-A3B3D037E7D7}"/>
          </ac:spMkLst>
        </pc:spChg>
        <pc:spChg chg="del">
          <ac:chgData name="Henrik Brandt Pankoke" userId="c796088a-9715-42ce-9c7c-25c835055c6f" providerId="ADAL" clId="{73A37AB6-FAF7-4F33-8AF0-0CB757A387D9}" dt="2026-01-26T10:49:43.328" v="333" actId="26606"/>
          <ac:spMkLst>
            <pc:docMk/>
            <pc:sldMk cId="800744927" sldId="264"/>
            <ac:spMk id="10" creationId="{9B7AD9F6-8CE7-4299-8FC6-328F4DCD3FF9}"/>
          </ac:spMkLst>
        </pc:spChg>
        <pc:spChg chg="del">
          <ac:chgData name="Henrik Brandt Pankoke" userId="c796088a-9715-42ce-9c7c-25c835055c6f" providerId="ADAL" clId="{73A37AB6-FAF7-4F33-8AF0-0CB757A387D9}" dt="2026-01-26T10:49:43.328" v="333" actId="26606"/>
          <ac:spMkLst>
            <pc:docMk/>
            <pc:sldMk cId="800744927" sldId="264"/>
            <ac:spMk id="11" creationId="{F49775AF-8896-43EE-92C6-83497D6DC56F}"/>
          </ac:spMkLst>
        </pc:spChg>
        <pc:spChg chg="add">
          <ac:chgData name="Henrik Brandt Pankoke" userId="c796088a-9715-42ce-9c7c-25c835055c6f" providerId="ADAL" clId="{73A37AB6-FAF7-4F33-8AF0-0CB757A387D9}" dt="2026-01-26T10:49:43.328" v="333" actId="26606"/>
          <ac:spMkLst>
            <pc:docMk/>
            <pc:sldMk cId="800744927" sldId="264"/>
            <ac:spMk id="16" creationId="{16A15A88-001A-4EEF-8984-D87E643599AB}"/>
          </ac:spMkLst>
        </pc:spChg>
        <pc:grpChg chg="add">
          <ac:chgData name="Henrik Brandt Pankoke" userId="c796088a-9715-42ce-9c7c-25c835055c6f" providerId="ADAL" clId="{73A37AB6-FAF7-4F33-8AF0-0CB757A387D9}" dt="2026-01-26T10:49:43.328" v="333" actId="26606"/>
          <ac:grpSpMkLst>
            <pc:docMk/>
            <pc:sldMk cId="800744927" sldId="264"/>
            <ac:grpSpMk id="18" creationId="{A7900967-84CA-47B4-9F1C-E787BAC1496A}"/>
          </ac:grpSpMkLst>
        </pc:grpChg>
        <pc:picChg chg="del">
          <ac:chgData name="Henrik Brandt Pankoke" userId="c796088a-9715-42ce-9c7c-25c835055c6f" providerId="ADAL" clId="{73A37AB6-FAF7-4F33-8AF0-0CB757A387D9}" dt="2026-01-26T10:49:12.596" v="329" actId="478"/>
          <ac:picMkLst>
            <pc:docMk/>
            <pc:sldMk cId="800744927" sldId="264"/>
            <ac:picMk id="4" creationId="{0B653580-ED6A-B83E-5159-55DA69CBC407}"/>
          </ac:picMkLst>
        </pc:picChg>
        <pc:picChg chg="add mod">
          <ac:chgData name="Henrik Brandt Pankoke" userId="c796088a-9715-42ce-9c7c-25c835055c6f" providerId="ADAL" clId="{73A37AB6-FAF7-4F33-8AF0-0CB757A387D9}" dt="2026-01-26T10:49:43.328" v="333" actId="26606"/>
          <ac:picMkLst>
            <pc:docMk/>
            <pc:sldMk cId="800744927" sldId="264"/>
            <ac:picMk id="5" creationId="{32DF293E-5640-9367-F731-0E17BAF0F8DE}"/>
          </ac:picMkLst>
        </pc:picChg>
      </pc:sldChg>
      <pc:sldChg chg="addSp delSp modSp add mod">
        <pc:chgData name="Henrik Brandt Pankoke" userId="c796088a-9715-42ce-9c7c-25c835055c6f" providerId="ADAL" clId="{73A37AB6-FAF7-4F33-8AF0-0CB757A387D9}" dt="2026-01-26T10:58:35.070" v="457"/>
        <pc:sldMkLst>
          <pc:docMk/>
          <pc:sldMk cId="2244137966" sldId="265"/>
        </pc:sldMkLst>
        <pc:spChg chg="mod">
          <ac:chgData name="Henrik Brandt Pankoke" userId="c796088a-9715-42ce-9c7c-25c835055c6f" providerId="ADAL" clId="{73A37AB6-FAF7-4F33-8AF0-0CB757A387D9}" dt="2026-01-26T10:46:04.067" v="191" actId="20577"/>
          <ac:spMkLst>
            <pc:docMk/>
            <pc:sldMk cId="2244137966" sldId="265"/>
            <ac:spMk id="3" creationId="{607B0D6B-D5D7-DF18-BB59-2E6AAF75FAC4}"/>
          </ac:spMkLst>
        </pc:spChg>
        <pc:picChg chg="add mod">
          <ac:chgData name="Henrik Brandt Pankoke" userId="c796088a-9715-42ce-9c7c-25c835055c6f" providerId="ADAL" clId="{73A37AB6-FAF7-4F33-8AF0-0CB757A387D9}" dt="2026-01-26T10:58:35.070" v="457"/>
          <ac:picMkLst>
            <pc:docMk/>
            <pc:sldMk cId="2244137966" sldId="265"/>
            <ac:picMk id="4" creationId="{92E38915-7C3D-B5E6-AD6A-CA692C6587AF}"/>
          </ac:picMkLst>
        </pc:picChg>
        <pc:picChg chg="del">
          <ac:chgData name="Henrik Brandt Pankoke" userId="c796088a-9715-42ce-9c7c-25c835055c6f" providerId="ADAL" clId="{73A37AB6-FAF7-4F33-8AF0-0CB757A387D9}" dt="2026-01-26T10:58:34.645" v="456" actId="478"/>
          <ac:picMkLst>
            <pc:docMk/>
            <pc:sldMk cId="2244137966" sldId="265"/>
            <ac:picMk id="8" creationId="{44C374F4-71CE-F36A-C434-77D1316130C5}"/>
          </ac:picMkLst>
        </pc:picChg>
      </pc:sldChg>
    </pc:docChg>
  </pc:docChgLst>
</pc:chgInfo>
</file>

<file path=ppt/media/image1.pn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375BE-BB46-7BB8-2322-AA26FEA99D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B6E4B6-844E-8125-7CBB-C73BCFD93A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FE3E7-3FBC-38B7-635A-9798B1F94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84B2-36DF-4B8D-9836-E9F7DD7B8595}" type="datetimeFigureOut">
              <a:rPr lang="en-GB" smtClean="0"/>
              <a:t>26/01/2026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3FDFD2-29D1-249B-2E32-CD6519BB5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8ED2C-55EE-F7E8-5665-16EFB4BE6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53F58-AB32-4A21-B3DF-BDD3BB2B9C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8027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B53C9-AD3C-0FC6-A099-95BAF399C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0FD596-66C6-F961-4381-FA926B6308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D017EF-0E28-F00C-59A1-9C9524D20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84B2-36DF-4B8D-9836-E9F7DD7B8595}" type="datetimeFigureOut">
              <a:rPr lang="en-GB" smtClean="0"/>
              <a:t>26/01/2026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D78384-E605-40B2-D328-180B8976C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EB317-50E1-2F07-5CD4-74F38908E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53F58-AB32-4A21-B3DF-BDD3BB2B9C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9559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272485-A8D0-F2E5-7123-C0B7F510C9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87438B-E0A0-1F88-B758-20306BCC53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BE04DA-96A2-EBDF-6290-2BBAA385C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84B2-36DF-4B8D-9836-E9F7DD7B8595}" type="datetimeFigureOut">
              <a:rPr lang="en-GB" smtClean="0"/>
              <a:t>26/01/2026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28453A-EA4D-9980-5C6D-1B479DEEB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83AEF-E028-ABAB-318C-CFF20457E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53F58-AB32-4A21-B3DF-BDD3BB2B9C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4935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25611-655A-01CA-35AE-E3FD05C08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1802F-CE10-749B-23C6-FAA924B9AA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C1557A-14C6-945C-88F8-774DFA7F6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84B2-36DF-4B8D-9836-E9F7DD7B8595}" type="datetimeFigureOut">
              <a:rPr lang="en-GB" smtClean="0"/>
              <a:t>26/01/2026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87D70-9D6F-E567-6F3F-8D6A133ED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54ABE-6D5C-CE4F-291F-A351FE137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53F58-AB32-4A21-B3DF-BDD3BB2B9C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7627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FE4A6-36EC-7F91-62C8-43FFADC45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459A32-BDAE-6991-DC8D-E8A6306FC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B3D8D-A7C7-52B5-2A33-901C91941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84B2-36DF-4B8D-9836-E9F7DD7B8595}" type="datetimeFigureOut">
              <a:rPr lang="en-GB" smtClean="0"/>
              <a:t>26/01/2026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F4B673-5167-2CE6-9597-2274F6AFF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9F84A-E21F-1868-7167-3A5F05DD6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53F58-AB32-4A21-B3DF-BDD3BB2B9C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2419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45839-ECD7-995D-4599-2392401C4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800B7-5BFC-BDEF-C874-A3FE99CE81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24E106-2B55-E0D8-EBE7-9D431B8D3C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78B5CC-6105-68D9-0B9C-A740B7795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84B2-36DF-4B8D-9836-E9F7DD7B8595}" type="datetimeFigureOut">
              <a:rPr lang="en-GB" smtClean="0"/>
              <a:t>26/01/2026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F959BE-7B47-5A41-2689-024373ADF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D762F4-EB4D-15A1-C9C4-06FFDCBA2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53F58-AB32-4A21-B3DF-BDD3BB2B9C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2296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6F302-BE72-8E5F-0D62-30174ACC6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AC1D36-A26F-EF83-D066-9EACCA8B33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3FE2B8-62FE-D5FE-07F9-AC9551D736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C882C0-8092-04EC-0475-C7419E9890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F664E2-54A2-E62C-03B0-DB9F8DC7A0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04BA6E-F989-A8CE-4026-DE5DBB11A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84B2-36DF-4B8D-9836-E9F7DD7B8595}" type="datetimeFigureOut">
              <a:rPr lang="en-GB" smtClean="0"/>
              <a:t>26/01/2026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35FB1A-792F-DF96-D44C-D7E81110C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805CB0-316B-B46E-2D7B-5BDE87A5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53F58-AB32-4A21-B3DF-BDD3BB2B9C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4200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D3769-1F2F-7351-C464-EEB618723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2E5EFE-156B-8FAE-B6C5-1EB1E4496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84B2-36DF-4B8D-9836-E9F7DD7B8595}" type="datetimeFigureOut">
              <a:rPr lang="en-GB" smtClean="0"/>
              <a:t>26/01/2026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F4C54B-4725-0393-2123-5C37B3122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D6D178-866C-3BE4-F6ED-922BD5346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53F58-AB32-4A21-B3DF-BDD3BB2B9C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6025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0FF308-6400-9DDB-172C-31A79F315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84B2-36DF-4B8D-9836-E9F7DD7B8595}" type="datetimeFigureOut">
              <a:rPr lang="en-GB" smtClean="0"/>
              <a:t>26/01/2026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7482EB-EB60-C375-BEA1-271FCD140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6E05C4-E42A-3E5D-5823-A8376A2D9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53F58-AB32-4A21-B3DF-BDD3BB2B9C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101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F5ABE-5317-CC96-75D1-4BF9C879D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29F373-CFF6-82A0-9038-7778ABFF2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34DFCE-090E-B985-783C-1AB6481CB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B0D14B-1B28-7A2C-9146-71E3B27A8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84B2-36DF-4B8D-9836-E9F7DD7B8595}" type="datetimeFigureOut">
              <a:rPr lang="en-GB" smtClean="0"/>
              <a:t>26/01/2026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E55CAD-C4C0-A06A-0C41-18C42838F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52F48B-FBB2-B59F-A433-9F3727690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53F58-AB32-4A21-B3DF-BDD3BB2B9C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893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DC37C-C70B-24AE-BCF5-FE1D8C2B8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08BA8F-E953-60C4-3309-61786AD0B6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62AFE6-E346-F8F0-DEE5-59AC550AD9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2A816B-3FF5-9056-0A26-6B4F63780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84B2-36DF-4B8D-9836-E9F7DD7B8595}" type="datetimeFigureOut">
              <a:rPr lang="en-GB" smtClean="0"/>
              <a:t>26/01/2026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F092B3-4DD2-3DFC-FBFC-56BE92E6F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F7072C-1237-9632-78D2-EA39D713E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53F58-AB32-4A21-B3DF-BDD3BB2B9C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6242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FD218F-8741-381D-07B0-D728D1BFC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3574E4-2ABA-B085-9857-15928A55F4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8AF60E-36C0-4B9D-5081-7C2DF33589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A284B2-36DF-4B8D-9836-E9F7DD7B8595}" type="datetimeFigureOut">
              <a:rPr lang="en-GB" smtClean="0"/>
              <a:t>26/01/2026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FC06D-91E0-14CA-8C40-F1984C0AB5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827083-D91A-4A59-A71E-FD5622B5B5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053F58-AB32-4A21-B3DF-BDD3BB2B9C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2057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6A15A88-001A-4EEF-8984-D87E64359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1EFAC7-B810-E84A-FBF8-D41D985E3A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32400" y="1367673"/>
            <a:ext cx="6124576" cy="2665509"/>
          </a:xfrm>
        </p:spPr>
        <p:txBody>
          <a:bodyPr>
            <a:normAutofit/>
          </a:bodyPr>
          <a:lstStyle/>
          <a:p>
            <a:pPr algn="r"/>
            <a:r>
              <a:rPr lang="da-DK" sz="7200">
                <a:solidFill>
                  <a:schemeClr val="bg1"/>
                </a:solidFill>
                <a:latin typeface="Black Rose" panose="02000500000000000000" pitchFamily="2" charset="0"/>
              </a:rPr>
              <a:t>Coding Pirates 2026</a:t>
            </a:r>
            <a:endParaRPr lang="en-GB" sz="7200">
              <a:solidFill>
                <a:schemeClr val="bg1"/>
              </a:solidFill>
              <a:latin typeface="Black Rose" panose="020005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DF293E-5640-9367-F731-0E17BAF0F8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79"/>
          <a:stretch>
            <a:fillRect/>
          </a:stretch>
        </p:blipFill>
        <p:spPr>
          <a:xfrm>
            <a:off x="1" y="10"/>
            <a:ext cx="4551219" cy="6857990"/>
          </a:xfrm>
          <a:custGeom>
            <a:avLst/>
            <a:gdLst/>
            <a:ahLst/>
            <a:cxnLst/>
            <a:rect l="l" t="t" r="r" b="b"/>
            <a:pathLst>
              <a:path w="4551219" h="6858000">
                <a:moveTo>
                  <a:pt x="4194211" y="6564619"/>
                </a:moveTo>
                <a:lnTo>
                  <a:pt x="4194211" y="6564620"/>
                </a:lnTo>
                <a:cubicBezTo>
                  <a:pt x="4204498" y="6575478"/>
                  <a:pt x="4210595" y="6582146"/>
                  <a:pt x="4216690" y="6588625"/>
                </a:cubicBezTo>
                <a:lnTo>
                  <a:pt x="4233312" y="6625224"/>
                </a:lnTo>
                <a:lnTo>
                  <a:pt x="4226218" y="6662539"/>
                </a:lnTo>
                <a:lnTo>
                  <a:pt x="4226217" y="6662540"/>
                </a:lnTo>
                <a:lnTo>
                  <a:pt x="4226216" y="6662543"/>
                </a:lnTo>
                <a:lnTo>
                  <a:pt x="4214767" y="6683026"/>
                </a:lnTo>
                <a:lnTo>
                  <a:pt x="4211619" y="6702975"/>
                </a:lnTo>
                <a:lnTo>
                  <a:pt x="4211619" y="6702976"/>
                </a:lnTo>
                <a:cubicBezTo>
                  <a:pt x="4212024" y="6716168"/>
                  <a:pt x="4217168" y="6729218"/>
                  <a:pt x="4225455" y="6742552"/>
                </a:cubicBezTo>
                <a:lnTo>
                  <a:pt x="4225456" y="6742554"/>
                </a:lnTo>
                <a:lnTo>
                  <a:pt x="4244933" y="6812061"/>
                </a:lnTo>
                <a:lnTo>
                  <a:pt x="4244933" y="6812063"/>
                </a:lnTo>
                <a:lnTo>
                  <a:pt x="4244933" y="6812062"/>
                </a:lnTo>
                <a:lnTo>
                  <a:pt x="4244933" y="6812061"/>
                </a:lnTo>
                <a:lnTo>
                  <a:pt x="4240159" y="6776799"/>
                </a:lnTo>
                <a:lnTo>
                  <a:pt x="4225456" y="6742554"/>
                </a:lnTo>
                <a:lnTo>
                  <a:pt x="4225455" y="6742551"/>
                </a:lnTo>
                <a:lnTo>
                  <a:pt x="4211619" y="6702975"/>
                </a:lnTo>
                <a:lnTo>
                  <a:pt x="4226216" y="6662543"/>
                </a:lnTo>
                <a:lnTo>
                  <a:pt x="4226217" y="6662541"/>
                </a:lnTo>
                <a:lnTo>
                  <a:pt x="4226218" y="6662539"/>
                </a:lnTo>
                <a:lnTo>
                  <a:pt x="4233301" y="6645551"/>
                </a:lnTo>
                <a:lnTo>
                  <a:pt x="4233312" y="6625224"/>
                </a:lnTo>
                <a:lnTo>
                  <a:pt x="4233312" y="6625223"/>
                </a:lnTo>
                <a:cubicBezTo>
                  <a:pt x="4231216" y="6611340"/>
                  <a:pt x="4225168" y="6597577"/>
                  <a:pt x="4216690" y="6588624"/>
                </a:cubicBezTo>
                <a:close/>
                <a:moveTo>
                  <a:pt x="4274532" y="6438980"/>
                </a:moveTo>
                <a:lnTo>
                  <a:pt x="4254602" y="6463839"/>
                </a:lnTo>
                <a:lnTo>
                  <a:pt x="4254600" y="6463848"/>
                </a:lnTo>
                <a:lnTo>
                  <a:pt x="4240803" y="6513011"/>
                </a:lnTo>
                <a:lnTo>
                  <a:pt x="4221998" y="6546193"/>
                </a:lnTo>
                <a:lnTo>
                  <a:pt x="4221998" y="6546194"/>
                </a:lnTo>
                <a:lnTo>
                  <a:pt x="4238336" y="6521803"/>
                </a:lnTo>
                <a:lnTo>
                  <a:pt x="4240803" y="6513011"/>
                </a:lnTo>
                <a:lnTo>
                  <a:pt x="4243614" y="6508051"/>
                </a:lnTo>
                <a:lnTo>
                  <a:pt x="4254600" y="6463848"/>
                </a:lnTo>
                <a:lnTo>
                  <a:pt x="4254602" y="6463840"/>
                </a:lnTo>
                <a:cubicBezTo>
                  <a:pt x="4257553" y="6451649"/>
                  <a:pt x="4265030" y="6444076"/>
                  <a:pt x="4274532" y="6438980"/>
                </a:cubicBezTo>
                <a:close/>
                <a:moveTo>
                  <a:pt x="4360506" y="6365203"/>
                </a:moveTo>
                <a:lnTo>
                  <a:pt x="4359224" y="6387909"/>
                </a:lnTo>
                <a:lnTo>
                  <a:pt x="4357461" y="6391548"/>
                </a:lnTo>
                <a:lnTo>
                  <a:pt x="4349806" y="6407331"/>
                </a:lnTo>
                <a:lnTo>
                  <a:pt x="4349806" y="6407332"/>
                </a:lnTo>
                <a:lnTo>
                  <a:pt x="4357461" y="6391548"/>
                </a:lnTo>
                <a:lnTo>
                  <a:pt x="4359225" y="6387909"/>
                </a:lnTo>
                <a:close/>
                <a:moveTo>
                  <a:pt x="4121437" y="4221390"/>
                </a:moveTo>
                <a:lnTo>
                  <a:pt x="4121437" y="4221391"/>
                </a:lnTo>
                <a:cubicBezTo>
                  <a:pt x="4122199" y="4232060"/>
                  <a:pt x="4122389" y="4243872"/>
                  <a:pt x="4127153" y="4253014"/>
                </a:cubicBezTo>
                <a:cubicBezTo>
                  <a:pt x="4139346" y="4277401"/>
                  <a:pt x="4154966" y="4300070"/>
                  <a:pt x="4166969" y="4324645"/>
                </a:cubicBezTo>
                <a:lnTo>
                  <a:pt x="4175923" y="4363890"/>
                </a:lnTo>
                <a:lnTo>
                  <a:pt x="4175161" y="4482003"/>
                </a:lnTo>
                <a:cubicBezTo>
                  <a:pt x="4172493" y="4546775"/>
                  <a:pt x="4171921" y="4612499"/>
                  <a:pt x="4115151" y="4659173"/>
                </a:cubicBezTo>
                <a:cubicBezTo>
                  <a:pt x="4110579" y="4662985"/>
                  <a:pt x="4107911" y="4671175"/>
                  <a:pt x="4107149" y="4677654"/>
                </a:cubicBezTo>
                <a:cubicBezTo>
                  <a:pt x="4103530" y="4707563"/>
                  <a:pt x="4103148" y="4738234"/>
                  <a:pt x="4097242" y="4767763"/>
                </a:cubicBezTo>
                <a:cubicBezTo>
                  <a:pt x="4094861" y="4779574"/>
                  <a:pt x="4094052" y="4790386"/>
                  <a:pt x="4095933" y="4800482"/>
                </a:cubicBezTo>
                <a:lnTo>
                  <a:pt x="4095933" y="4800483"/>
                </a:lnTo>
                <a:cubicBezTo>
                  <a:pt x="4097814" y="4810580"/>
                  <a:pt x="4102387" y="4819963"/>
                  <a:pt x="4110769" y="4828916"/>
                </a:cubicBezTo>
                <a:lnTo>
                  <a:pt x="4132950" y="4863342"/>
                </a:lnTo>
                <a:lnTo>
                  <a:pt x="4140479" y="4889274"/>
                </a:lnTo>
                <a:lnTo>
                  <a:pt x="4138774" y="4912167"/>
                </a:lnTo>
                <a:cubicBezTo>
                  <a:pt x="4137059" y="4919977"/>
                  <a:pt x="4136702" y="4927121"/>
                  <a:pt x="4137372" y="4933803"/>
                </a:cubicBezTo>
                <a:lnTo>
                  <a:pt x="4137372" y="4933804"/>
                </a:lnTo>
                <a:lnTo>
                  <a:pt x="4142131" y="4952672"/>
                </a:lnTo>
                <a:lnTo>
                  <a:pt x="4144924" y="4957453"/>
                </a:lnTo>
                <a:lnTo>
                  <a:pt x="4146202" y="4961455"/>
                </a:lnTo>
                <a:cubicBezTo>
                  <a:pt x="4150713" y="4970096"/>
                  <a:pt x="4156419" y="4978393"/>
                  <a:pt x="4162206" y="4987037"/>
                </a:cubicBezTo>
                <a:cubicBezTo>
                  <a:pt x="4173445" y="5003801"/>
                  <a:pt x="4187543" y="5022852"/>
                  <a:pt x="4188685" y="5041521"/>
                </a:cubicBezTo>
                <a:cubicBezTo>
                  <a:pt x="4189304" y="5052095"/>
                  <a:pt x="4192222" y="5062299"/>
                  <a:pt x="4195901" y="5072375"/>
                </a:cubicBezTo>
                <a:lnTo>
                  <a:pt x="4201805" y="5087442"/>
                </a:lnTo>
                <a:lnTo>
                  <a:pt x="4214832" y="5133219"/>
                </a:lnTo>
                <a:lnTo>
                  <a:pt x="4214833" y="5133224"/>
                </a:lnTo>
                <a:lnTo>
                  <a:pt x="4208118" y="5166112"/>
                </a:lnTo>
                <a:lnTo>
                  <a:pt x="4208118" y="5166113"/>
                </a:lnTo>
                <a:cubicBezTo>
                  <a:pt x="4207356" y="5167637"/>
                  <a:pt x="4207928" y="5169780"/>
                  <a:pt x="4208809" y="5172090"/>
                </a:cubicBezTo>
                <a:lnTo>
                  <a:pt x="4211356" y="5179067"/>
                </a:lnTo>
                <a:cubicBezTo>
                  <a:pt x="4214976" y="5196594"/>
                  <a:pt x="4215024" y="5213597"/>
                  <a:pt x="4211190" y="5229433"/>
                </a:cubicBezTo>
                <a:lnTo>
                  <a:pt x="4200644" y="5248928"/>
                </a:lnTo>
                <a:lnTo>
                  <a:pt x="4187733" y="5272795"/>
                </a:lnTo>
                <a:cubicBezTo>
                  <a:pt x="4176088" y="5285440"/>
                  <a:pt x="4168382" y="5298594"/>
                  <a:pt x="4163830" y="5312287"/>
                </a:cubicBezTo>
                <a:lnTo>
                  <a:pt x="4162774" y="5321350"/>
                </a:lnTo>
                <a:lnTo>
                  <a:pt x="4160300" y="5326162"/>
                </a:lnTo>
                <a:lnTo>
                  <a:pt x="4158854" y="5355013"/>
                </a:lnTo>
                <a:lnTo>
                  <a:pt x="4158854" y="5355014"/>
                </a:lnTo>
                <a:cubicBezTo>
                  <a:pt x="4159503" y="5364882"/>
                  <a:pt x="4161206" y="5375002"/>
                  <a:pt x="4163730" y="5385384"/>
                </a:cubicBezTo>
                <a:cubicBezTo>
                  <a:pt x="4166969" y="5398721"/>
                  <a:pt x="4169255" y="5412057"/>
                  <a:pt x="4171921" y="5425582"/>
                </a:cubicBezTo>
                <a:cubicBezTo>
                  <a:pt x="4175731" y="5443870"/>
                  <a:pt x="4179733" y="5462351"/>
                  <a:pt x="4183543" y="5480637"/>
                </a:cubicBezTo>
                <a:lnTo>
                  <a:pt x="4188067" y="5507667"/>
                </a:lnTo>
                <a:lnTo>
                  <a:pt x="4177448" y="5531691"/>
                </a:lnTo>
                <a:lnTo>
                  <a:pt x="4177447" y="5531692"/>
                </a:lnTo>
                <a:cubicBezTo>
                  <a:pt x="4170398" y="5537599"/>
                  <a:pt x="4167206" y="5542648"/>
                  <a:pt x="4167302" y="5547577"/>
                </a:cubicBezTo>
                <a:lnTo>
                  <a:pt x="4167302" y="5547578"/>
                </a:lnTo>
                <a:cubicBezTo>
                  <a:pt x="4167397" y="5552507"/>
                  <a:pt x="4170779" y="5557317"/>
                  <a:pt x="4176875" y="5562746"/>
                </a:cubicBezTo>
                <a:cubicBezTo>
                  <a:pt x="4219548" y="5600467"/>
                  <a:pt x="4246219" y="5646189"/>
                  <a:pt x="4248123" y="5704483"/>
                </a:cubicBezTo>
                <a:cubicBezTo>
                  <a:pt x="4248505" y="5716485"/>
                  <a:pt x="4251171" y="5728678"/>
                  <a:pt x="4254029" y="5740488"/>
                </a:cubicBezTo>
                <a:cubicBezTo>
                  <a:pt x="4255744" y="5747728"/>
                  <a:pt x="4257650" y="5756493"/>
                  <a:pt x="4262794" y="5760873"/>
                </a:cubicBezTo>
                <a:cubicBezTo>
                  <a:pt x="4302037" y="5794974"/>
                  <a:pt x="4329280" y="5837457"/>
                  <a:pt x="4351189" y="5883751"/>
                </a:cubicBezTo>
                <a:lnTo>
                  <a:pt x="4351191" y="5883755"/>
                </a:lnTo>
                <a:lnTo>
                  <a:pt x="4369094" y="5935945"/>
                </a:lnTo>
                <a:lnTo>
                  <a:pt x="4369096" y="5935949"/>
                </a:lnTo>
                <a:lnTo>
                  <a:pt x="4365476" y="5993289"/>
                </a:lnTo>
                <a:lnTo>
                  <a:pt x="4365475" y="5993290"/>
                </a:lnTo>
                <a:cubicBezTo>
                  <a:pt x="4364334" y="6004530"/>
                  <a:pt x="4364524" y="6017484"/>
                  <a:pt x="4358999" y="6026439"/>
                </a:cubicBezTo>
                <a:cubicBezTo>
                  <a:pt x="4341662" y="6054824"/>
                  <a:pt x="4322994" y="6082257"/>
                  <a:pt x="4302799" y="6108737"/>
                </a:cubicBezTo>
                <a:cubicBezTo>
                  <a:pt x="4294131" y="6120073"/>
                  <a:pt x="4289178" y="6126883"/>
                  <a:pt x="4289107" y="6133313"/>
                </a:cubicBezTo>
                <a:lnTo>
                  <a:pt x="4289107" y="6133314"/>
                </a:lnTo>
                <a:lnTo>
                  <a:pt x="4292807" y="6143189"/>
                </a:lnTo>
                <a:lnTo>
                  <a:pt x="4304703" y="6155599"/>
                </a:lnTo>
                <a:lnTo>
                  <a:pt x="4304706" y="6155602"/>
                </a:lnTo>
                <a:cubicBezTo>
                  <a:pt x="4326994" y="6175797"/>
                  <a:pt x="4338614" y="6200944"/>
                  <a:pt x="4343376" y="6228756"/>
                </a:cubicBezTo>
                <a:lnTo>
                  <a:pt x="4360713" y="6361539"/>
                </a:lnTo>
                <a:lnTo>
                  <a:pt x="4360713" y="6361538"/>
                </a:lnTo>
                <a:cubicBezTo>
                  <a:pt x="4357093" y="6317150"/>
                  <a:pt x="4350808" y="6272763"/>
                  <a:pt x="4343376" y="6228755"/>
                </a:cubicBezTo>
                <a:cubicBezTo>
                  <a:pt x="4338614" y="6200943"/>
                  <a:pt x="4326994" y="6175796"/>
                  <a:pt x="4304706" y="6155601"/>
                </a:cubicBezTo>
                <a:lnTo>
                  <a:pt x="4304703" y="6155599"/>
                </a:lnTo>
                <a:lnTo>
                  <a:pt x="4289107" y="6133314"/>
                </a:lnTo>
                <a:lnTo>
                  <a:pt x="4302799" y="6108738"/>
                </a:lnTo>
                <a:cubicBezTo>
                  <a:pt x="4322994" y="6082258"/>
                  <a:pt x="4341662" y="6054825"/>
                  <a:pt x="4358999" y="6026440"/>
                </a:cubicBezTo>
                <a:cubicBezTo>
                  <a:pt x="4364524" y="6017485"/>
                  <a:pt x="4364334" y="6004531"/>
                  <a:pt x="4365475" y="5993291"/>
                </a:cubicBezTo>
                <a:lnTo>
                  <a:pt x="4365476" y="5993289"/>
                </a:lnTo>
                <a:lnTo>
                  <a:pt x="4368929" y="5964476"/>
                </a:lnTo>
                <a:lnTo>
                  <a:pt x="4369096" y="5935949"/>
                </a:lnTo>
                <a:lnTo>
                  <a:pt x="4369096" y="5935948"/>
                </a:lnTo>
                <a:lnTo>
                  <a:pt x="4369094" y="5935945"/>
                </a:lnTo>
                <a:lnTo>
                  <a:pt x="4362214" y="5909350"/>
                </a:lnTo>
                <a:lnTo>
                  <a:pt x="4351191" y="5883755"/>
                </a:lnTo>
                <a:lnTo>
                  <a:pt x="4351189" y="5883750"/>
                </a:lnTo>
                <a:cubicBezTo>
                  <a:pt x="4329280" y="5837456"/>
                  <a:pt x="4302037" y="5794973"/>
                  <a:pt x="4262794" y="5760872"/>
                </a:cubicBezTo>
                <a:cubicBezTo>
                  <a:pt x="4257650" y="5756492"/>
                  <a:pt x="4255744" y="5747727"/>
                  <a:pt x="4254029" y="5740487"/>
                </a:cubicBezTo>
                <a:cubicBezTo>
                  <a:pt x="4251171" y="5728677"/>
                  <a:pt x="4248505" y="5716484"/>
                  <a:pt x="4248123" y="5704482"/>
                </a:cubicBezTo>
                <a:cubicBezTo>
                  <a:pt x="4246219" y="5646188"/>
                  <a:pt x="4219548" y="5600466"/>
                  <a:pt x="4176875" y="5562745"/>
                </a:cubicBezTo>
                <a:lnTo>
                  <a:pt x="4167302" y="5547577"/>
                </a:lnTo>
                <a:lnTo>
                  <a:pt x="4177447" y="5531693"/>
                </a:lnTo>
                <a:lnTo>
                  <a:pt x="4177448" y="5531691"/>
                </a:lnTo>
                <a:lnTo>
                  <a:pt x="4185847" y="5520421"/>
                </a:lnTo>
                <a:lnTo>
                  <a:pt x="4188067" y="5507667"/>
                </a:lnTo>
                <a:lnTo>
                  <a:pt x="4188067" y="5507666"/>
                </a:lnTo>
                <a:cubicBezTo>
                  <a:pt x="4188020" y="5498831"/>
                  <a:pt x="4185448" y="5489496"/>
                  <a:pt x="4183543" y="5480636"/>
                </a:cubicBezTo>
                <a:cubicBezTo>
                  <a:pt x="4179733" y="5462350"/>
                  <a:pt x="4175731" y="5443869"/>
                  <a:pt x="4171921" y="5425581"/>
                </a:cubicBezTo>
                <a:cubicBezTo>
                  <a:pt x="4169255" y="5412056"/>
                  <a:pt x="4166969" y="5398720"/>
                  <a:pt x="4163730" y="5385383"/>
                </a:cubicBezTo>
                <a:lnTo>
                  <a:pt x="4158854" y="5355013"/>
                </a:lnTo>
                <a:lnTo>
                  <a:pt x="4162774" y="5321350"/>
                </a:lnTo>
                <a:lnTo>
                  <a:pt x="4187733" y="5272796"/>
                </a:lnTo>
                <a:lnTo>
                  <a:pt x="4200644" y="5248928"/>
                </a:lnTo>
                <a:lnTo>
                  <a:pt x="4211191" y="5229432"/>
                </a:lnTo>
                <a:lnTo>
                  <a:pt x="4211356" y="5179067"/>
                </a:lnTo>
                <a:lnTo>
                  <a:pt x="4211356" y="5179066"/>
                </a:lnTo>
                <a:cubicBezTo>
                  <a:pt x="4210880" y="5176875"/>
                  <a:pt x="4209690" y="5174399"/>
                  <a:pt x="4208809" y="5172089"/>
                </a:cubicBezTo>
                <a:lnTo>
                  <a:pt x="4208118" y="5166113"/>
                </a:lnTo>
                <a:lnTo>
                  <a:pt x="4214833" y="5133224"/>
                </a:lnTo>
                <a:lnTo>
                  <a:pt x="4214833" y="5133223"/>
                </a:lnTo>
                <a:lnTo>
                  <a:pt x="4214832" y="5133219"/>
                </a:lnTo>
                <a:lnTo>
                  <a:pt x="4207690" y="5102460"/>
                </a:lnTo>
                <a:lnTo>
                  <a:pt x="4201805" y="5087442"/>
                </a:lnTo>
                <a:lnTo>
                  <a:pt x="4201799" y="5087422"/>
                </a:lnTo>
                <a:cubicBezTo>
                  <a:pt x="4195713" y="5072410"/>
                  <a:pt x="4189614" y="5057380"/>
                  <a:pt x="4188685" y="5041520"/>
                </a:cubicBezTo>
                <a:cubicBezTo>
                  <a:pt x="4187543" y="5022851"/>
                  <a:pt x="4173445" y="5003800"/>
                  <a:pt x="4162206" y="4987036"/>
                </a:cubicBezTo>
                <a:lnTo>
                  <a:pt x="4144924" y="4957453"/>
                </a:lnTo>
                <a:lnTo>
                  <a:pt x="4137372" y="4933804"/>
                </a:lnTo>
                <a:lnTo>
                  <a:pt x="4138774" y="4912168"/>
                </a:lnTo>
                <a:cubicBezTo>
                  <a:pt x="4140536" y="4904357"/>
                  <a:pt x="4141048" y="4896713"/>
                  <a:pt x="4140479" y="4889275"/>
                </a:cubicBezTo>
                <a:lnTo>
                  <a:pt x="4140479" y="4889274"/>
                </a:lnTo>
                <a:lnTo>
                  <a:pt x="4135701" y="4867613"/>
                </a:lnTo>
                <a:lnTo>
                  <a:pt x="4132950" y="4863342"/>
                </a:lnTo>
                <a:lnTo>
                  <a:pt x="4131200" y="4857316"/>
                </a:lnTo>
                <a:cubicBezTo>
                  <a:pt x="4126057" y="4847213"/>
                  <a:pt x="4119056" y="4837702"/>
                  <a:pt x="4110769" y="4828915"/>
                </a:cubicBezTo>
                <a:lnTo>
                  <a:pt x="4095933" y="4800482"/>
                </a:lnTo>
                <a:lnTo>
                  <a:pt x="4097242" y="4767764"/>
                </a:lnTo>
                <a:cubicBezTo>
                  <a:pt x="4103148" y="4738235"/>
                  <a:pt x="4103530" y="4707564"/>
                  <a:pt x="4107149" y="4677655"/>
                </a:cubicBezTo>
                <a:cubicBezTo>
                  <a:pt x="4107911" y="4671176"/>
                  <a:pt x="4110579" y="4662986"/>
                  <a:pt x="4115151" y="4659174"/>
                </a:cubicBezTo>
                <a:cubicBezTo>
                  <a:pt x="4171921" y="4612500"/>
                  <a:pt x="4172493" y="4546776"/>
                  <a:pt x="4175161" y="4482004"/>
                </a:cubicBezTo>
                <a:cubicBezTo>
                  <a:pt x="4176875" y="4442761"/>
                  <a:pt x="4176875" y="4403325"/>
                  <a:pt x="4175923" y="4363890"/>
                </a:cubicBezTo>
                <a:lnTo>
                  <a:pt x="4175923" y="4363889"/>
                </a:lnTo>
                <a:cubicBezTo>
                  <a:pt x="4175731" y="4350553"/>
                  <a:pt x="4172683" y="4336456"/>
                  <a:pt x="4166969" y="4324644"/>
                </a:cubicBezTo>
                <a:cubicBezTo>
                  <a:pt x="4154966" y="4300069"/>
                  <a:pt x="4139346" y="4277400"/>
                  <a:pt x="4127153" y="4253013"/>
                </a:cubicBezTo>
                <a:close/>
                <a:moveTo>
                  <a:pt x="4190328" y="2836171"/>
                </a:moveTo>
                <a:lnTo>
                  <a:pt x="4181637" y="2848792"/>
                </a:lnTo>
                <a:cubicBezTo>
                  <a:pt x="4176637" y="2865009"/>
                  <a:pt x="4170779" y="2881306"/>
                  <a:pt x="4166033" y="2897784"/>
                </a:cubicBezTo>
                <a:lnTo>
                  <a:pt x="4165004" y="2903549"/>
                </a:lnTo>
                <a:lnTo>
                  <a:pt x="4161730" y="2914327"/>
                </a:lnTo>
                <a:lnTo>
                  <a:pt x="4157099" y="2947858"/>
                </a:lnTo>
                <a:lnTo>
                  <a:pt x="4157098" y="2947861"/>
                </a:lnTo>
                <a:lnTo>
                  <a:pt x="4157098" y="2947862"/>
                </a:lnTo>
                <a:cubicBezTo>
                  <a:pt x="4156729" y="2959156"/>
                  <a:pt x="4157729" y="2970575"/>
                  <a:pt x="4160682" y="2982148"/>
                </a:cubicBezTo>
                <a:lnTo>
                  <a:pt x="4172375" y="3077401"/>
                </a:lnTo>
                <a:lnTo>
                  <a:pt x="4159920" y="3172653"/>
                </a:lnTo>
                <a:cubicBezTo>
                  <a:pt x="4134011" y="3276479"/>
                  <a:pt x="4106579" y="3380304"/>
                  <a:pt x="4112293" y="3489466"/>
                </a:cubicBezTo>
                <a:cubicBezTo>
                  <a:pt x="4113245" y="3507562"/>
                  <a:pt x="4101624" y="3529089"/>
                  <a:pt x="4090194" y="3544712"/>
                </a:cubicBezTo>
                <a:cubicBezTo>
                  <a:pt x="4079336" y="3559667"/>
                  <a:pt x="4073477" y="3566811"/>
                  <a:pt x="4072572" y="3574407"/>
                </a:cubicBezTo>
                <a:lnTo>
                  <a:pt x="4072572" y="3574408"/>
                </a:lnTo>
                <a:cubicBezTo>
                  <a:pt x="4071667" y="3582004"/>
                  <a:pt x="4075716" y="3590053"/>
                  <a:pt x="4084670" y="3606817"/>
                </a:cubicBezTo>
                <a:cubicBezTo>
                  <a:pt x="4089052" y="3614819"/>
                  <a:pt x="4091718" y="3624725"/>
                  <a:pt x="4098196" y="3630632"/>
                </a:cubicBezTo>
                <a:lnTo>
                  <a:pt x="4115925" y="3654415"/>
                </a:lnTo>
                <a:lnTo>
                  <a:pt x="4118836" y="3665923"/>
                </a:lnTo>
                <a:lnTo>
                  <a:pt x="4122437" y="3680163"/>
                </a:lnTo>
                <a:lnTo>
                  <a:pt x="4118389" y="3734836"/>
                </a:lnTo>
                <a:lnTo>
                  <a:pt x="4118389" y="3734837"/>
                </a:lnTo>
                <a:cubicBezTo>
                  <a:pt x="4117437" y="3741315"/>
                  <a:pt x="4116103" y="3749125"/>
                  <a:pt x="4118771" y="3754652"/>
                </a:cubicBezTo>
                <a:lnTo>
                  <a:pt x="4125128" y="3789775"/>
                </a:lnTo>
                <a:lnTo>
                  <a:pt x="4110197" y="3822471"/>
                </a:lnTo>
                <a:cubicBezTo>
                  <a:pt x="4103149" y="3831901"/>
                  <a:pt x="4097529" y="3842045"/>
                  <a:pt x="4095862" y="3852618"/>
                </a:cubicBezTo>
                <a:lnTo>
                  <a:pt x="4095862" y="3852619"/>
                </a:lnTo>
                <a:lnTo>
                  <a:pt x="4096642" y="3868763"/>
                </a:lnTo>
                <a:lnTo>
                  <a:pt x="4105245" y="3885336"/>
                </a:lnTo>
                <a:lnTo>
                  <a:pt x="4105245" y="3885338"/>
                </a:lnTo>
                <a:cubicBezTo>
                  <a:pt x="4114961" y="3897721"/>
                  <a:pt x="4122367" y="3910318"/>
                  <a:pt x="4127626" y="3923124"/>
                </a:cubicBezTo>
                <a:lnTo>
                  <a:pt x="4137130" y="3962159"/>
                </a:lnTo>
                <a:lnTo>
                  <a:pt x="4121438" y="4043837"/>
                </a:lnTo>
                <a:lnTo>
                  <a:pt x="4121437" y="4043838"/>
                </a:lnTo>
                <a:cubicBezTo>
                  <a:pt x="4112674" y="4063841"/>
                  <a:pt x="4107292" y="4083701"/>
                  <a:pt x="4106316" y="4103824"/>
                </a:cubicBezTo>
                <a:lnTo>
                  <a:pt x="4106316" y="4103825"/>
                </a:lnTo>
                <a:lnTo>
                  <a:pt x="4108283" y="4134255"/>
                </a:lnTo>
                <a:lnTo>
                  <a:pt x="4117627" y="4165381"/>
                </a:lnTo>
                <a:lnTo>
                  <a:pt x="4117627" y="4165383"/>
                </a:lnTo>
                <a:lnTo>
                  <a:pt x="4121532" y="4192387"/>
                </a:lnTo>
                <a:lnTo>
                  <a:pt x="4121532" y="4192386"/>
                </a:lnTo>
                <a:cubicBezTo>
                  <a:pt x="4121628" y="4182766"/>
                  <a:pt x="4121056" y="4173479"/>
                  <a:pt x="4117627" y="4165382"/>
                </a:cubicBezTo>
                <a:lnTo>
                  <a:pt x="4117627" y="4165381"/>
                </a:lnTo>
                <a:lnTo>
                  <a:pt x="4106316" y="4103825"/>
                </a:lnTo>
                <a:lnTo>
                  <a:pt x="4121437" y="4043839"/>
                </a:lnTo>
                <a:lnTo>
                  <a:pt x="4121438" y="4043837"/>
                </a:lnTo>
                <a:lnTo>
                  <a:pt x="4134740" y="4002409"/>
                </a:lnTo>
                <a:lnTo>
                  <a:pt x="4137130" y="3962159"/>
                </a:lnTo>
                <a:lnTo>
                  <a:pt x="4137130" y="3962158"/>
                </a:lnTo>
                <a:cubicBezTo>
                  <a:pt x="4134868" y="3935726"/>
                  <a:pt x="4124677" y="3910103"/>
                  <a:pt x="4105245" y="3885337"/>
                </a:cubicBezTo>
                <a:lnTo>
                  <a:pt x="4105245" y="3885336"/>
                </a:lnTo>
                <a:lnTo>
                  <a:pt x="4095862" y="3852619"/>
                </a:lnTo>
                <a:lnTo>
                  <a:pt x="4110197" y="3822472"/>
                </a:lnTo>
                <a:cubicBezTo>
                  <a:pt x="4118389" y="3811613"/>
                  <a:pt x="4123533" y="3800896"/>
                  <a:pt x="4125128" y="3789776"/>
                </a:cubicBezTo>
                <a:lnTo>
                  <a:pt x="4125128" y="3789775"/>
                </a:lnTo>
                <a:cubicBezTo>
                  <a:pt x="4126724" y="3778654"/>
                  <a:pt x="4124771" y="3767129"/>
                  <a:pt x="4118771" y="3754651"/>
                </a:cubicBezTo>
                <a:lnTo>
                  <a:pt x="4118389" y="3734837"/>
                </a:lnTo>
                <a:lnTo>
                  <a:pt x="4122437" y="3680163"/>
                </a:lnTo>
                <a:lnTo>
                  <a:pt x="4122437" y="3680162"/>
                </a:lnTo>
                <a:lnTo>
                  <a:pt x="4118836" y="3665923"/>
                </a:lnTo>
                <a:lnTo>
                  <a:pt x="4115925" y="3654415"/>
                </a:lnTo>
                <a:lnTo>
                  <a:pt x="4115925" y="3654415"/>
                </a:lnTo>
                <a:lnTo>
                  <a:pt x="4115925" y="3654415"/>
                </a:lnTo>
                <a:cubicBezTo>
                  <a:pt x="4112115" y="3646122"/>
                  <a:pt x="4106436" y="3638156"/>
                  <a:pt x="4098196" y="3630631"/>
                </a:cubicBezTo>
                <a:cubicBezTo>
                  <a:pt x="4091718" y="3624724"/>
                  <a:pt x="4089052" y="3614818"/>
                  <a:pt x="4084670" y="3606816"/>
                </a:cubicBezTo>
                <a:cubicBezTo>
                  <a:pt x="4080193" y="3598434"/>
                  <a:pt x="4076942" y="3592231"/>
                  <a:pt x="4074924" y="3587173"/>
                </a:cubicBezTo>
                <a:lnTo>
                  <a:pt x="4072572" y="3574407"/>
                </a:lnTo>
                <a:lnTo>
                  <a:pt x="4077651" y="3562320"/>
                </a:lnTo>
                <a:cubicBezTo>
                  <a:pt x="4080586" y="3557715"/>
                  <a:pt x="4084765" y="3552190"/>
                  <a:pt x="4090194" y="3544713"/>
                </a:cubicBezTo>
                <a:cubicBezTo>
                  <a:pt x="4101624" y="3529090"/>
                  <a:pt x="4113245" y="3507563"/>
                  <a:pt x="4112293" y="3489467"/>
                </a:cubicBezTo>
                <a:cubicBezTo>
                  <a:pt x="4106579" y="3380305"/>
                  <a:pt x="4134011" y="3276480"/>
                  <a:pt x="4159920" y="3172654"/>
                </a:cubicBezTo>
                <a:cubicBezTo>
                  <a:pt x="4167922" y="3140649"/>
                  <a:pt x="4172160" y="3109025"/>
                  <a:pt x="4172375" y="3077401"/>
                </a:cubicBezTo>
                <a:lnTo>
                  <a:pt x="4172375" y="3077400"/>
                </a:lnTo>
                <a:cubicBezTo>
                  <a:pt x="4172589" y="3045776"/>
                  <a:pt x="4168779" y="3014152"/>
                  <a:pt x="4160682" y="2982147"/>
                </a:cubicBezTo>
                <a:lnTo>
                  <a:pt x="4157098" y="2947862"/>
                </a:lnTo>
                <a:lnTo>
                  <a:pt x="4157099" y="2947858"/>
                </a:lnTo>
                <a:lnTo>
                  <a:pt x="4165004" y="2903549"/>
                </a:lnTo>
                <a:lnTo>
                  <a:pt x="4181637" y="2848793"/>
                </a:lnTo>
                <a:cubicBezTo>
                  <a:pt x="4182970" y="2844316"/>
                  <a:pt x="4186256" y="2839982"/>
                  <a:pt x="4190328" y="2836172"/>
                </a:cubicBezTo>
                <a:close/>
                <a:moveTo>
                  <a:pt x="3705842" y="1508457"/>
                </a:moveTo>
                <a:lnTo>
                  <a:pt x="3677748" y="1596213"/>
                </a:lnTo>
                <a:cubicBezTo>
                  <a:pt x="3675271" y="1604978"/>
                  <a:pt x="3676796" y="1615836"/>
                  <a:pt x="3679653" y="1624980"/>
                </a:cubicBezTo>
                <a:cubicBezTo>
                  <a:pt x="3689369" y="1656223"/>
                  <a:pt x="3713754" y="1676036"/>
                  <a:pt x="3736234" y="1697753"/>
                </a:cubicBezTo>
                <a:cubicBezTo>
                  <a:pt x="3746141" y="1707279"/>
                  <a:pt x="3753189" y="1720423"/>
                  <a:pt x="3758903" y="1733188"/>
                </a:cubicBezTo>
                <a:cubicBezTo>
                  <a:pt x="3773574" y="1766335"/>
                  <a:pt x="3786718" y="1800246"/>
                  <a:pt x="3800624" y="1833775"/>
                </a:cubicBezTo>
                <a:cubicBezTo>
                  <a:pt x="3801958" y="1837013"/>
                  <a:pt x="3805387" y="1839679"/>
                  <a:pt x="3808245" y="1842158"/>
                </a:cubicBezTo>
                <a:cubicBezTo>
                  <a:pt x="3838346" y="1866922"/>
                  <a:pt x="3868635" y="1891497"/>
                  <a:pt x="3898736" y="1916454"/>
                </a:cubicBezTo>
                <a:cubicBezTo>
                  <a:pt x="3904450" y="1921216"/>
                  <a:pt x="3908642" y="1928076"/>
                  <a:pt x="3914166" y="1933219"/>
                </a:cubicBezTo>
                <a:cubicBezTo>
                  <a:pt x="3921786" y="1940459"/>
                  <a:pt x="3929027" y="1949603"/>
                  <a:pt x="3938171" y="1953413"/>
                </a:cubicBezTo>
                <a:cubicBezTo>
                  <a:pt x="3966936" y="1965224"/>
                  <a:pt x="3979320" y="1987894"/>
                  <a:pt x="3984654" y="2016469"/>
                </a:cubicBezTo>
                <a:cubicBezTo>
                  <a:pt x="3989607" y="2042570"/>
                  <a:pt x="3993799" y="2068669"/>
                  <a:pt x="3999513" y="2094578"/>
                </a:cubicBezTo>
                <a:cubicBezTo>
                  <a:pt x="4006371" y="2126201"/>
                  <a:pt x="4013801" y="2157636"/>
                  <a:pt x="4022184" y="2188879"/>
                </a:cubicBezTo>
                <a:cubicBezTo>
                  <a:pt x="4025804" y="2202404"/>
                  <a:pt x="4029994" y="2216692"/>
                  <a:pt x="4037424" y="2228314"/>
                </a:cubicBezTo>
                <a:cubicBezTo>
                  <a:pt x="4057999" y="2260890"/>
                  <a:pt x="4071905" y="2295753"/>
                  <a:pt x="4066381" y="2334044"/>
                </a:cubicBezTo>
                <a:cubicBezTo>
                  <a:pt x="4061999" y="2364715"/>
                  <a:pt x="4073239" y="2390434"/>
                  <a:pt x="4090766" y="2409485"/>
                </a:cubicBezTo>
                <a:cubicBezTo>
                  <a:pt x="4098720" y="2418154"/>
                  <a:pt x="4104233" y="2426976"/>
                  <a:pt x="4107867" y="2435912"/>
                </a:cubicBezTo>
                <a:lnTo>
                  <a:pt x="4113698" y="2463017"/>
                </a:lnTo>
                <a:lnTo>
                  <a:pt x="4105056" y="2518262"/>
                </a:lnTo>
                <a:lnTo>
                  <a:pt x="4105055" y="2518263"/>
                </a:lnTo>
                <a:cubicBezTo>
                  <a:pt x="4102388" y="2527789"/>
                  <a:pt x="4101244" y="2536456"/>
                  <a:pt x="4101411" y="2545005"/>
                </a:cubicBezTo>
                <a:lnTo>
                  <a:pt x="4101411" y="2545006"/>
                </a:lnTo>
                <a:cubicBezTo>
                  <a:pt x="4101577" y="2553555"/>
                  <a:pt x="4103054" y="2561985"/>
                  <a:pt x="4105625" y="2571034"/>
                </a:cubicBezTo>
                <a:cubicBezTo>
                  <a:pt x="4117627" y="2612945"/>
                  <a:pt x="4150204" y="2640950"/>
                  <a:pt x="4178779" y="2668001"/>
                </a:cubicBezTo>
                <a:cubicBezTo>
                  <a:pt x="4203164" y="2691054"/>
                  <a:pt x="4216880" y="2716963"/>
                  <a:pt x="4227170" y="2745348"/>
                </a:cubicBezTo>
                <a:lnTo>
                  <a:pt x="4227170" y="2745351"/>
                </a:lnTo>
                <a:lnTo>
                  <a:pt x="4233090" y="2778005"/>
                </a:lnTo>
                <a:lnTo>
                  <a:pt x="4232670" y="2785439"/>
                </a:lnTo>
                <a:lnTo>
                  <a:pt x="4222591" y="2811779"/>
                </a:lnTo>
                <a:lnTo>
                  <a:pt x="4222587" y="2811786"/>
                </a:lnTo>
                <a:lnTo>
                  <a:pt x="4222588" y="2811786"/>
                </a:lnTo>
                <a:lnTo>
                  <a:pt x="4222591" y="2811779"/>
                </a:lnTo>
                <a:lnTo>
                  <a:pt x="4232241" y="2793022"/>
                </a:lnTo>
                <a:lnTo>
                  <a:pt x="4232670" y="2785439"/>
                </a:lnTo>
                <a:lnTo>
                  <a:pt x="4233870" y="2782304"/>
                </a:lnTo>
                <a:lnTo>
                  <a:pt x="4233090" y="2778005"/>
                </a:lnTo>
                <a:lnTo>
                  <a:pt x="4233500" y="2770757"/>
                </a:lnTo>
                <a:lnTo>
                  <a:pt x="4227170" y="2745351"/>
                </a:lnTo>
                <a:lnTo>
                  <a:pt x="4227170" y="2745347"/>
                </a:lnTo>
                <a:cubicBezTo>
                  <a:pt x="4216880" y="2716962"/>
                  <a:pt x="4203164" y="2691053"/>
                  <a:pt x="4178779" y="2668000"/>
                </a:cubicBezTo>
                <a:cubicBezTo>
                  <a:pt x="4150204" y="2640949"/>
                  <a:pt x="4117627" y="2612944"/>
                  <a:pt x="4105625" y="2571033"/>
                </a:cubicBezTo>
                <a:lnTo>
                  <a:pt x="4101411" y="2545006"/>
                </a:lnTo>
                <a:lnTo>
                  <a:pt x="4105055" y="2518264"/>
                </a:lnTo>
                <a:lnTo>
                  <a:pt x="4105056" y="2518262"/>
                </a:lnTo>
                <a:lnTo>
                  <a:pt x="4111636" y="2490550"/>
                </a:lnTo>
                <a:lnTo>
                  <a:pt x="4113698" y="2463017"/>
                </a:lnTo>
                <a:lnTo>
                  <a:pt x="4113698" y="2463016"/>
                </a:lnTo>
                <a:cubicBezTo>
                  <a:pt x="4112817" y="2444776"/>
                  <a:pt x="4106674" y="2426821"/>
                  <a:pt x="4090766" y="2409484"/>
                </a:cubicBezTo>
                <a:cubicBezTo>
                  <a:pt x="4073239" y="2390433"/>
                  <a:pt x="4061999" y="2364714"/>
                  <a:pt x="4066381" y="2334043"/>
                </a:cubicBezTo>
                <a:cubicBezTo>
                  <a:pt x="4071905" y="2295752"/>
                  <a:pt x="4057999" y="2260889"/>
                  <a:pt x="4037424" y="2228313"/>
                </a:cubicBezTo>
                <a:cubicBezTo>
                  <a:pt x="4029994" y="2216691"/>
                  <a:pt x="4025804" y="2202403"/>
                  <a:pt x="4022184" y="2188878"/>
                </a:cubicBezTo>
                <a:cubicBezTo>
                  <a:pt x="4013801" y="2157635"/>
                  <a:pt x="4006371" y="2126200"/>
                  <a:pt x="3999513" y="2094577"/>
                </a:cubicBezTo>
                <a:cubicBezTo>
                  <a:pt x="3993799" y="2068668"/>
                  <a:pt x="3989607" y="2042569"/>
                  <a:pt x="3984654" y="2016468"/>
                </a:cubicBezTo>
                <a:cubicBezTo>
                  <a:pt x="3979320" y="1987893"/>
                  <a:pt x="3966936" y="1965223"/>
                  <a:pt x="3938171" y="1953412"/>
                </a:cubicBezTo>
                <a:cubicBezTo>
                  <a:pt x="3929027" y="1949602"/>
                  <a:pt x="3921786" y="1940458"/>
                  <a:pt x="3914166" y="1933218"/>
                </a:cubicBezTo>
                <a:cubicBezTo>
                  <a:pt x="3908642" y="1928075"/>
                  <a:pt x="3904450" y="1921215"/>
                  <a:pt x="3898736" y="1916453"/>
                </a:cubicBezTo>
                <a:cubicBezTo>
                  <a:pt x="3868635" y="1891496"/>
                  <a:pt x="3838346" y="1866921"/>
                  <a:pt x="3808245" y="1842157"/>
                </a:cubicBezTo>
                <a:cubicBezTo>
                  <a:pt x="3805387" y="1839678"/>
                  <a:pt x="3801958" y="1837012"/>
                  <a:pt x="3800624" y="1833774"/>
                </a:cubicBezTo>
                <a:cubicBezTo>
                  <a:pt x="3786718" y="1800245"/>
                  <a:pt x="3773575" y="1766334"/>
                  <a:pt x="3758903" y="1733187"/>
                </a:cubicBezTo>
                <a:cubicBezTo>
                  <a:pt x="3753189" y="1720422"/>
                  <a:pt x="3746141" y="1707278"/>
                  <a:pt x="3736235" y="1697752"/>
                </a:cubicBezTo>
                <a:cubicBezTo>
                  <a:pt x="3713755" y="1676035"/>
                  <a:pt x="3689369" y="1656222"/>
                  <a:pt x="3679653" y="1624979"/>
                </a:cubicBezTo>
                <a:cubicBezTo>
                  <a:pt x="3676797" y="1615835"/>
                  <a:pt x="3675272" y="1604977"/>
                  <a:pt x="3677749" y="1596212"/>
                </a:cubicBezTo>
                <a:close/>
                <a:moveTo>
                  <a:pt x="3724447" y="1459072"/>
                </a:moveTo>
                <a:lnTo>
                  <a:pt x="3724446" y="1459073"/>
                </a:lnTo>
                <a:lnTo>
                  <a:pt x="3715229" y="1481571"/>
                </a:lnTo>
                <a:close/>
                <a:moveTo>
                  <a:pt x="3743640" y="1268757"/>
                </a:moveTo>
                <a:cubicBezTo>
                  <a:pt x="3744092" y="1275401"/>
                  <a:pt x="3745664" y="1281688"/>
                  <a:pt x="3748807" y="1286069"/>
                </a:cubicBezTo>
                <a:cubicBezTo>
                  <a:pt x="3763380" y="1306929"/>
                  <a:pt x="3769620" y="1328552"/>
                  <a:pt x="3771144" y="1350627"/>
                </a:cubicBezTo>
                <a:lnTo>
                  <a:pt x="3765550" y="1413839"/>
                </a:lnTo>
                <a:lnTo>
                  <a:pt x="3771145" y="1350626"/>
                </a:lnTo>
                <a:cubicBezTo>
                  <a:pt x="3769620" y="1328551"/>
                  <a:pt x="3763381" y="1306929"/>
                  <a:pt x="3748807" y="1286068"/>
                </a:cubicBezTo>
                <a:close/>
                <a:moveTo>
                  <a:pt x="3685369" y="773034"/>
                </a:moveTo>
                <a:lnTo>
                  <a:pt x="3685369" y="773035"/>
                </a:lnTo>
                <a:cubicBezTo>
                  <a:pt x="3687655" y="800276"/>
                  <a:pt x="3690893" y="827329"/>
                  <a:pt x="3693369" y="854379"/>
                </a:cubicBezTo>
                <a:cubicBezTo>
                  <a:pt x="3695655" y="878956"/>
                  <a:pt x="3696417" y="903722"/>
                  <a:pt x="3724422" y="915343"/>
                </a:cubicBezTo>
                <a:cubicBezTo>
                  <a:pt x="3728804" y="917059"/>
                  <a:pt x="3732042" y="922773"/>
                  <a:pt x="3734900" y="927155"/>
                </a:cubicBezTo>
                <a:cubicBezTo>
                  <a:pt x="3778908" y="994785"/>
                  <a:pt x="3777764" y="1030980"/>
                  <a:pt x="3731280" y="1097087"/>
                </a:cubicBezTo>
                <a:cubicBezTo>
                  <a:pt x="3726518" y="1103945"/>
                  <a:pt x="3723088" y="1118613"/>
                  <a:pt x="3726898" y="1123185"/>
                </a:cubicBezTo>
                <a:cubicBezTo>
                  <a:pt x="3742710" y="1142617"/>
                  <a:pt x="3749759" y="1162953"/>
                  <a:pt x="3751617" y="1184028"/>
                </a:cubicBezTo>
                <a:cubicBezTo>
                  <a:pt x="3749759" y="1162953"/>
                  <a:pt x="3742711" y="1142616"/>
                  <a:pt x="3726899" y="1123184"/>
                </a:cubicBezTo>
                <a:cubicBezTo>
                  <a:pt x="3723089" y="1118612"/>
                  <a:pt x="3726519" y="1103944"/>
                  <a:pt x="3731281" y="1097086"/>
                </a:cubicBezTo>
                <a:cubicBezTo>
                  <a:pt x="3777765" y="1030979"/>
                  <a:pt x="3778909" y="994784"/>
                  <a:pt x="3734901" y="927154"/>
                </a:cubicBezTo>
                <a:cubicBezTo>
                  <a:pt x="3732043" y="922772"/>
                  <a:pt x="3728805" y="917058"/>
                  <a:pt x="3724423" y="915342"/>
                </a:cubicBezTo>
                <a:cubicBezTo>
                  <a:pt x="3696417" y="903721"/>
                  <a:pt x="3695655" y="878955"/>
                  <a:pt x="3693369" y="854378"/>
                </a:cubicBezTo>
                <a:close/>
                <a:moveTo>
                  <a:pt x="3740770" y="517850"/>
                </a:moveTo>
                <a:lnTo>
                  <a:pt x="3731852" y="556047"/>
                </a:lnTo>
                <a:cubicBezTo>
                  <a:pt x="3729756" y="564048"/>
                  <a:pt x="3724232" y="572622"/>
                  <a:pt x="3725374" y="580050"/>
                </a:cubicBezTo>
                <a:cubicBezTo>
                  <a:pt x="3728708" y="601578"/>
                  <a:pt x="3726279" y="622200"/>
                  <a:pt x="3721993" y="642537"/>
                </a:cubicBezTo>
                <a:lnTo>
                  <a:pt x="3709470" y="694927"/>
                </a:lnTo>
                <a:lnTo>
                  <a:pt x="3721994" y="642536"/>
                </a:lnTo>
                <a:cubicBezTo>
                  <a:pt x="3726280" y="622200"/>
                  <a:pt x="3728709" y="601577"/>
                  <a:pt x="3725375" y="580049"/>
                </a:cubicBezTo>
                <a:cubicBezTo>
                  <a:pt x="3724233" y="572621"/>
                  <a:pt x="3729757" y="564047"/>
                  <a:pt x="3731853" y="556046"/>
                </a:cubicBezTo>
                <a:close/>
                <a:moveTo>
                  <a:pt x="3754065" y="298168"/>
                </a:moveTo>
                <a:lnTo>
                  <a:pt x="3739283" y="313532"/>
                </a:lnTo>
                <a:lnTo>
                  <a:pt x="3739283" y="313532"/>
                </a:lnTo>
                <a:lnTo>
                  <a:pt x="3739282" y="313533"/>
                </a:lnTo>
                <a:cubicBezTo>
                  <a:pt x="3735090" y="316389"/>
                  <a:pt x="3737376" y="330298"/>
                  <a:pt x="3738710" y="338870"/>
                </a:cubicBezTo>
                <a:lnTo>
                  <a:pt x="3738716" y="338898"/>
                </a:lnTo>
                <a:lnTo>
                  <a:pt x="3748617" y="395639"/>
                </a:lnTo>
                <a:lnTo>
                  <a:pt x="3744807" y="367327"/>
                </a:lnTo>
                <a:lnTo>
                  <a:pt x="3738716" y="338898"/>
                </a:lnTo>
                <a:lnTo>
                  <a:pt x="3738711" y="338869"/>
                </a:lnTo>
                <a:cubicBezTo>
                  <a:pt x="3738044" y="334583"/>
                  <a:pt x="3737139" y="328963"/>
                  <a:pt x="3736925" y="324057"/>
                </a:cubicBezTo>
                <a:lnTo>
                  <a:pt x="3739283" y="313532"/>
                </a:lnTo>
                <a:close/>
                <a:moveTo>
                  <a:pt x="3761610" y="281567"/>
                </a:moveTo>
                <a:lnTo>
                  <a:pt x="3756715" y="295414"/>
                </a:lnTo>
                <a:lnTo>
                  <a:pt x="3756716" y="295414"/>
                </a:lnTo>
                <a:close/>
                <a:moveTo>
                  <a:pt x="3748290" y="24485"/>
                </a:moveTo>
                <a:lnTo>
                  <a:pt x="3746027" y="74128"/>
                </a:lnTo>
                <a:cubicBezTo>
                  <a:pt x="3746950" y="91491"/>
                  <a:pt x="3749260" y="108702"/>
                  <a:pt x="3751951" y="125860"/>
                </a:cubicBezTo>
                <a:lnTo>
                  <a:pt x="3756346" y="153386"/>
                </a:lnTo>
                <a:lnTo>
                  <a:pt x="3764619" y="228943"/>
                </a:lnTo>
                <a:lnTo>
                  <a:pt x="3760160" y="177270"/>
                </a:lnTo>
                <a:lnTo>
                  <a:pt x="3756346" y="153386"/>
                </a:lnTo>
                <a:lnTo>
                  <a:pt x="3756147" y="151568"/>
                </a:lnTo>
                <a:cubicBezTo>
                  <a:pt x="3751917" y="125875"/>
                  <a:pt x="3747412" y="100173"/>
                  <a:pt x="3746028" y="74128"/>
                </a:cubicBezTo>
                <a:close/>
                <a:moveTo>
                  <a:pt x="3745709" y="0"/>
                </a:moveTo>
                <a:lnTo>
                  <a:pt x="3748427" y="21485"/>
                </a:lnTo>
                <a:lnTo>
                  <a:pt x="3745709" y="0"/>
                </a:lnTo>
                <a:lnTo>
                  <a:pt x="4209817" y="0"/>
                </a:lnTo>
                <a:lnTo>
                  <a:pt x="4208690" y="2816"/>
                </a:lnTo>
                <a:cubicBezTo>
                  <a:pt x="4200308" y="21485"/>
                  <a:pt x="4197640" y="43011"/>
                  <a:pt x="4194592" y="63586"/>
                </a:cubicBezTo>
                <a:cubicBezTo>
                  <a:pt x="4189067" y="101307"/>
                  <a:pt x="4185637" y="139218"/>
                  <a:pt x="4180685" y="176938"/>
                </a:cubicBezTo>
                <a:cubicBezTo>
                  <a:pt x="4179541" y="184940"/>
                  <a:pt x="4177447" y="194084"/>
                  <a:pt x="4172683" y="200181"/>
                </a:cubicBezTo>
                <a:cubicBezTo>
                  <a:pt x="4140678" y="241900"/>
                  <a:pt x="4131725" y="292578"/>
                  <a:pt x="4134771" y="340773"/>
                </a:cubicBezTo>
                <a:cubicBezTo>
                  <a:pt x="4137060" y="378685"/>
                  <a:pt x="4138774" y="415834"/>
                  <a:pt x="4135536" y="453363"/>
                </a:cubicBezTo>
                <a:cubicBezTo>
                  <a:pt x="4135344" y="456221"/>
                  <a:pt x="4135726" y="460031"/>
                  <a:pt x="4137250" y="462125"/>
                </a:cubicBezTo>
                <a:cubicBezTo>
                  <a:pt x="4147346" y="475080"/>
                  <a:pt x="4148108" y="488606"/>
                  <a:pt x="4149822" y="505181"/>
                </a:cubicBezTo>
                <a:cubicBezTo>
                  <a:pt x="4152300" y="528614"/>
                  <a:pt x="4150584" y="550140"/>
                  <a:pt x="4146394" y="571859"/>
                </a:cubicBezTo>
                <a:cubicBezTo>
                  <a:pt x="4143346" y="587671"/>
                  <a:pt x="4137060" y="603672"/>
                  <a:pt x="4129057" y="617771"/>
                </a:cubicBezTo>
                <a:cubicBezTo>
                  <a:pt x="4117817" y="637391"/>
                  <a:pt x="4113437" y="656254"/>
                  <a:pt x="4128295" y="674922"/>
                </a:cubicBezTo>
                <a:cubicBezTo>
                  <a:pt x="4144108" y="695115"/>
                  <a:pt x="4138584" y="717976"/>
                  <a:pt x="4139154" y="740267"/>
                </a:cubicBezTo>
                <a:cubicBezTo>
                  <a:pt x="4139346" y="749981"/>
                  <a:pt x="4138964" y="760269"/>
                  <a:pt x="4141440" y="769604"/>
                </a:cubicBezTo>
                <a:cubicBezTo>
                  <a:pt x="4148490" y="796654"/>
                  <a:pt x="4159158" y="822755"/>
                  <a:pt x="4163920" y="850188"/>
                </a:cubicBezTo>
                <a:cubicBezTo>
                  <a:pt x="4166587" y="865429"/>
                  <a:pt x="4161824" y="882383"/>
                  <a:pt x="4158396" y="898197"/>
                </a:cubicBezTo>
                <a:cubicBezTo>
                  <a:pt x="4154776" y="914199"/>
                  <a:pt x="4149252" y="930010"/>
                  <a:pt x="4143536" y="945443"/>
                </a:cubicBezTo>
                <a:cubicBezTo>
                  <a:pt x="4139726" y="955919"/>
                  <a:pt x="4136106" y="967349"/>
                  <a:pt x="4129247" y="975732"/>
                </a:cubicBezTo>
                <a:cubicBezTo>
                  <a:pt x="4113627" y="994784"/>
                  <a:pt x="4110959" y="1014405"/>
                  <a:pt x="4119151" y="1036886"/>
                </a:cubicBezTo>
                <a:cubicBezTo>
                  <a:pt x="4120485" y="1040314"/>
                  <a:pt x="4120485" y="1044314"/>
                  <a:pt x="4120675" y="1048124"/>
                </a:cubicBezTo>
                <a:cubicBezTo>
                  <a:pt x="4124675" y="1109090"/>
                  <a:pt x="4127153" y="1170050"/>
                  <a:pt x="4133249" y="1230632"/>
                </a:cubicBezTo>
                <a:cubicBezTo>
                  <a:pt x="4135726" y="1255205"/>
                  <a:pt x="4146584" y="1278828"/>
                  <a:pt x="4153442" y="1303023"/>
                </a:cubicBezTo>
                <a:cubicBezTo>
                  <a:pt x="4154776" y="1307977"/>
                  <a:pt x="4156872" y="1313503"/>
                  <a:pt x="4155918" y="1318455"/>
                </a:cubicBezTo>
                <a:cubicBezTo>
                  <a:pt x="4146394" y="1372367"/>
                  <a:pt x="4160300" y="1422853"/>
                  <a:pt x="4178589" y="1472574"/>
                </a:cubicBezTo>
                <a:cubicBezTo>
                  <a:pt x="4180495" y="1477716"/>
                  <a:pt x="4179923" y="1484003"/>
                  <a:pt x="4179541" y="1489719"/>
                </a:cubicBezTo>
                <a:cubicBezTo>
                  <a:pt x="4178209" y="1505723"/>
                  <a:pt x="4171541" y="1523058"/>
                  <a:pt x="4175541" y="1537536"/>
                </a:cubicBezTo>
                <a:cubicBezTo>
                  <a:pt x="4186591" y="1576018"/>
                  <a:pt x="4199926" y="1614119"/>
                  <a:pt x="4216690" y="1650316"/>
                </a:cubicBezTo>
                <a:cubicBezTo>
                  <a:pt x="4233645" y="1687085"/>
                  <a:pt x="4247933" y="1721184"/>
                  <a:pt x="4230789" y="1763286"/>
                </a:cubicBezTo>
                <a:cubicBezTo>
                  <a:pt x="4223548" y="1781193"/>
                  <a:pt x="4228693" y="1804815"/>
                  <a:pt x="4230597" y="1825392"/>
                </a:cubicBezTo>
                <a:cubicBezTo>
                  <a:pt x="4232121" y="1840440"/>
                  <a:pt x="4240696" y="1854919"/>
                  <a:pt x="4240696" y="1869779"/>
                </a:cubicBezTo>
                <a:cubicBezTo>
                  <a:pt x="4240696" y="1909407"/>
                  <a:pt x="4250791" y="1944648"/>
                  <a:pt x="4271366" y="1978939"/>
                </a:cubicBezTo>
                <a:cubicBezTo>
                  <a:pt x="4279367" y="1992278"/>
                  <a:pt x="4274032" y="2013042"/>
                  <a:pt x="4276128" y="2030377"/>
                </a:cubicBezTo>
                <a:cubicBezTo>
                  <a:pt x="4278604" y="2048667"/>
                  <a:pt x="4280890" y="2067524"/>
                  <a:pt x="4286418" y="2085053"/>
                </a:cubicBezTo>
                <a:cubicBezTo>
                  <a:pt x="4300895" y="2130392"/>
                  <a:pt x="4317278" y="2175162"/>
                  <a:pt x="4332518" y="2220311"/>
                </a:cubicBezTo>
                <a:cubicBezTo>
                  <a:pt x="4345093" y="2257458"/>
                  <a:pt x="4335186" y="2294038"/>
                  <a:pt x="4329853" y="2330805"/>
                </a:cubicBezTo>
                <a:cubicBezTo>
                  <a:pt x="4326422" y="2353858"/>
                  <a:pt x="4318230" y="2375382"/>
                  <a:pt x="4330422" y="2401291"/>
                </a:cubicBezTo>
                <a:cubicBezTo>
                  <a:pt x="4342044" y="2426058"/>
                  <a:pt x="4339377" y="2457491"/>
                  <a:pt x="4345663" y="2485306"/>
                </a:cubicBezTo>
                <a:cubicBezTo>
                  <a:pt x="4350997" y="2508741"/>
                  <a:pt x="4359572" y="2531408"/>
                  <a:pt x="4367953" y="2554078"/>
                </a:cubicBezTo>
                <a:cubicBezTo>
                  <a:pt x="4379384" y="2584941"/>
                  <a:pt x="4391384" y="2615420"/>
                  <a:pt x="4385670" y="2649142"/>
                </a:cubicBezTo>
                <a:cubicBezTo>
                  <a:pt x="4379192" y="2687435"/>
                  <a:pt x="4403577" y="2713722"/>
                  <a:pt x="4419771" y="2743825"/>
                </a:cubicBezTo>
                <a:cubicBezTo>
                  <a:pt x="4430819" y="2764589"/>
                  <a:pt x="4439012" y="2787258"/>
                  <a:pt x="4445870" y="2809929"/>
                </a:cubicBezTo>
                <a:cubicBezTo>
                  <a:pt x="4454824" y="2840218"/>
                  <a:pt x="4460158" y="2871461"/>
                  <a:pt x="4468921" y="2901942"/>
                </a:cubicBezTo>
                <a:cubicBezTo>
                  <a:pt x="4482065" y="2948046"/>
                  <a:pt x="4492353" y="2994721"/>
                  <a:pt x="4485113" y="3042727"/>
                </a:cubicBezTo>
                <a:cubicBezTo>
                  <a:pt x="4481875" y="3064826"/>
                  <a:pt x="4482065" y="3085402"/>
                  <a:pt x="4486829" y="3107499"/>
                </a:cubicBezTo>
                <a:cubicBezTo>
                  <a:pt x="4494639" y="3143694"/>
                  <a:pt x="4495592" y="3180843"/>
                  <a:pt x="4524738" y="3209992"/>
                </a:cubicBezTo>
                <a:cubicBezTo>
                  <a:pt x="4535027" y="3220279"/>
                  <a:pt x="4537693" y="3238757"/>
                  <a:pt x="4543028" y="3253808"/>
                </a:cubicBezTo>
                <a:cubicBezTo>
                  <a:pt x="4549315" y="3271144"/>
                  <a:pt x="4546075" y="3283907"/>
                  <a:pt x="4527787" y="3293243"/>
                </a:cubicBezTo>
                <a:cubicBezTo>
                  <a:pt x="4519596" y="3297433"/>
                  <a:pt x="4511594" y="3309436"/>
                  <a:pt x="4510260" y="3318770"/>
                </a:cubicBezTo>
                <a:cubicBezTo>
                  <a:pt x="4506260" y="3346775"/>
                  <a:pt x="4512166" y="3372494"/>
                  <a:pt x="4525122" y="3399545"/>
                </a:cubicBezTo>
                <a:cubicBezTo>
                  <a:pt x="4537313" y="3424882"/>
                  <a:pt x="4535979" y="3456507"/>
                  <a:pt x="4540741" y="3485274"/>
                </a:cubicBezTo>
                <a:cubicBezTo>
                  <a:pt x="4544171" y="3505656"/>
                  <a:pt x="4551219" y="3526041"/>
                  <a:pt x="4551219" y="3546616"/>
                </a:cubicBezTo>
                <a:cubicBezTo>
                  <a:pt x="4551219" y="3572145"/>
                  <a:pt x="4545123" y="3597481"/>
                  <a:pt x="4542837" y="3623200"/>
                </a:cubicBezTo>
                <a:cubicBezTo>
                  <a:pt x="4540933" y="3643203"/>
                  <a:pt x="4541695" y="3663588"/>
                  <a:pt x="4539409" y="3683590"/>
                </a:cubicBezTo>
                <a:cubicBezTo>
                  <a:pt x="4537693" y="3699975"/>
                  <a:pt x="4533313" y="3716167"/>
                  <a:pt x="4529694" y="3732360"/>
                </a:cubicBezTo>
                <a:cubicBezTo>
                  <a:pt x="4528359" y="3738266"/>
                  <a:pt x="4523214" y="3744172"/>
                  <a:pt x="4523976" y="3749505"/>
                </a:cubicBezTo>
                <a:cubicBezTo>
                  <a:pt x="4532169" y="3802466"/>
                  <a:pt x="4495592" y="3840568"/>
                  <a:pt x="4479399" y="3885337"/>
                </a:cubicBezTo>
                <a:cubicBezTo>
                  <a:pt x="4462252" y="3932393"/>
                  <a:pt x="4435964" y="3977924"/>
                  <a:pt x="4443774" y="4030502"/>
                </a:cubicBezTo>
                <a:cubicBezTo>
                  <a:pt x="4448536" y="4062317"/>
                  <a:pt x="4459586" y="4092988"/>
                  <a:pt x="4466255" y="4124613"/>
                </a:cubicBezTo>
                <a:cubicBezTo>
                  <a:pt x="4468541" y="4135853"/>
                  <a:pt x="4468159" y="4148426"/>
                  <a:pt x="4465873" y="4159666"/>
                </a:cubicBezTo>
                <a:cubicBezTo>
                  <a:pt x="4455394" y="4213960"/>
                  <a:pt x="4453871" y="4267492"/>
                  <a:pt x="4471017" y="4320836"/>
                </a:cubicBezTo>
                <a:cubicBezTo>
                  <a:pt x="4473875" y="4329978"/>
                  <a:pt x="4476541" y="4339694"/>
                  <a:pt x="4476541" y="4349221"/>
                </a:cubicBezTo>
                <a:cubicBezTo>
                  <a:pt x="4476541" y="4401418"/>
                  <a:pt x="4472541" y="4452664"/>
                  <a:pt x="4453871" y="4502578"/>
                </a:cubicBezTo>
                <a:cubicBezTo>
                  <a:pt x="4447584" y="4519342"/>
                  <a:pt x="4451584" y="4539727"/>
                  <a:pt x="4450060" y="4558206"/>
                </a:cubicBezTo>
                <a:cubicBezTo>
                  <a:pt x="4448728" y="4575350"/>
                  <a:pt x="4448156" y="4592877"/>
                  <a:pt x="4443774" y="4609451"/>
                </a:cubicBezTo>
                <a:cubicBezTo>
                  <a:pt x="4437298" y="4633646"/>
                  <a:pt x="4436536" y="4656125"/>
                  <a:pt x="4442250" y="4681082"/>
                </a:cubicBezTo>
                <a:cubicBezTo>
                  <a:pt x="4447584" y="4704894"/>
                  <a:pt x="4444919" y="4730613"/>
                  <a:pt x="4445108" y="4755380"/>
                </a:cubicBezTo>
                <a:cubicBezTo>
                  <a:pt x="4445298" y="4783003"/>
                  <a:pt x="4445488" y="4810626"/>
                  <a:pt x="4444537" y="4838249"/>
                </a:cubicBezTo>
                <a:cubicBezTo>
                  <a:pt x="4444156" y="4849299"/>
                  <a:pt x="4436536" y="4861872"/>
                  <a:pt x="4439584" y="4871018"/>
                </a:cubicBezTo>
                <a:cubicBezTo>
                  <a:pt x="4449870" y="4900545"/>
                  <a:pt x="4437488" y="4930074"/>
                  <a:pt x="4443012" y="4959601"/>
                </a:cubicBezTo>
                <a:cubicBezTo>
                  <a:pt x="4445870" y="4974081"/>
                  <a:pt x="4438060" y="4990464"/>
                  <a:pt x="4437298" y="5006085"/>
                </a:cubicBezTo>
                <a:cubicBezTo>
                  <a:pt x="4435964" y="5031613"/>
                  <a:pt x="4436536" y="5057140"/>
                  <a:pt x="4436154" y="5082669"/>
                </a:cubicBezTo>
                <a:cubicBezTo>
                  <a:pt x="4435964" y="5091051"/>
                  <a:pt x="4435203" y="5099244"/>
                  <a:pt x="4434819" y="5107626"/>
                </a:cubicBezTo>
                <a:cubicBezTo>
                  <a:pt x="4434439" y="5115056"/>
                  <a:pt x="4432725" y="5122866"/>
                  <a:pt x="4434057" y="5129915"/>
                </a:cubicBezTo>
                <a:cubicBezTo>
                  <a:pt x="4438822" y="5155444"/>
                  <a:pt x="4446632" y="5180590"/>
                  <a:pt x="4449680" y="5206307"/>
                </a:cubicBezTo>
                <a:cubicBezTo>
                  <a:pt x="4452346" y="5228596"/>
                  <a:pt x="4448728" y="5251649"/>
                  <a:pt x="4450632" y="5274128"/>
                </a:cubicBezTo>
                <a:cubicBezTo>
                  <a:pt x="4453871" y="5313753"/>
                  <a:pt x="4459586" y="5353378"/>
                  <a:pt x="4463207" y="5393004"/>
                </a:cubicBezTo>
                <a:cubicBezTo>
                  <a:pt x="4463968" y="5401578"/>
                  <a:pt x="4459204" y="5410530"/>
                  <a:pt x="4458824" y="5419294"/>
                </a:cubicBezTo>
                <a:cubicBezTo>
                  <a:pt x="4457872" y="5446727"/>
                  <a:pt x="4457680" y="5474160"/>
                  <a:pt x="4457110" y="5501593"/>
                </a:cubicBezTo>
                <a:cubicBezTo>
                  <a:pt x="4456918" y="5517214"/>
                  <a:pt x="4457490" y="5533026"/>
                  <a:pt x="4455776" y="5548459"/>
                </a:cubicBezTo>
                <a:cubicBezTo>
                  <a:pt x="4453490" y="5568841"/>
                  <a:pt x="4450060" y="5587320"/>
                  <a:pt x="4464920" y="5606371"/>
                </a:cubicBezTo>
                <a:cubicBezTo>
                  <a:pt x="4487972" y="5635710"/>
                  <a:pt x="4479018" y="5673049"/>
                  <a:pt x="4484351" y="5706958"/>
                </a:cubicBezTo>
                <a:cubicBezTo>
                  <a:pt x="4485685" y="5715722"/>
                  <a:pt x="4485875" y="5724677"/>
                  <a:pt x="4487399" y="5733439"/>
                </a:cubicBezTo>
                <a:cubicBezTo>
                  <a:pt x="4490257" y="5749633"/>
                  <a:pt x="4493495" y="5765634"/>
                  <a:pt x="4496736" y="5781829"/>
                </a:cubicBezTo>
                <a:cubicBezTo>
                  <a:pt x="4497306" y="5784685"/>
                  <a:pt x="4497498" y="5787923"/>
                  <a:pt x="4498450" y="5790591"/>
                </a:cubicBezTo>
                <a:cubicBezTo>
                  <a:pt x="4506450" y="5815168"/>
                  <a:pt x="4515594" y="5839360"/>
                  <a:pt x="4522072" y="5864317"/>
                </a:cubicBezTo>
                <a:cubicBezTo>
                  <a:pt x="4525311" y="5876510"/>
                  <a:pt x="4525693" y="5890036"/>
                  <a:pt x="4523976" y="5902609"/>
                </a:cubicBezTo>
                <a:cubicBezTo>
                  <a:pt x="4519024" y="5939376"/>
                  <a:pt x="4516928" y="5975763"/>
                  <a:pt x="4524168" y="6012722"/>
                </a:cubicBezTo>
                <a:cubicBezTo>
                  <a:pt x="4527025" y="6027391"/>
                  <a:pt x="4522263" y="6043775"/>
                  <a:pt x="4520548" y="6059396"/>
                </a:cubicBezTo>
                <a:cubicBezTo>
                  <a:pt x="4515976" y="6096735"/>
                  <a:pt x="4511022" y="6134074"/>
                  <a:pt x="4506642" y="6171604"/>
                </a:cubicBezTo>
                <a:cubicBezTo>
                  <a:pt x="4503975" y="6195036"/>
                  <a:pt x="4502450" y="6218659"/>
                  <a:pt x="4499785" y="6242092"/>
                </a:cubicBezTo>
                <a:cubicBezTo>
                  <a:pt x="4496544" y="6269143"/>
                  <a:pt x="4491591" y="6296004"/>
                  <a:pt x="4488923" y="6323057"/>
                </a:cubicBezTo>
                <a:cubicBezTo>
                  <a:pt x="4485875" y="6353918"/>
                  <a:pt x="4485305" y="6384971"/>
                  <a:pt x="4482065" y="6415832"/>
                </a:cubicBezTo>
                <a:cubicBezTo>
                  <a:pt x="4475779" y="6472224"/>
                  <a:pt x="4468349" y="6528423"/>
                  <a:pt x="4461300" y="6584811"/>
                </a:cubicBezTo>
                <a:cubicBezTo>
                  <a:pt x="4454442" y="6639487"/>
                  <a:pt x="4448346" y="6694163"/>
                  <a:pt x="4439775" y="6748457"/>
                </a:cubicBezTo>
                <a:cubicBezTo>
                  <a:pt x="4436154" y="6771318"/>
                  <a:pt x="4426247" y="6793034"/>
                  <a:pt x="4420723" y="6815515"/>
                </a:cubicBezTo>
                <a:lnTo>
                  <a:pt x="4411023" y="6858000"/>
                </a:lnTo>
                <a:lnTo>
                  <a:pt x="4238770" y="6858000"/>
                </a:lnTo>
                <a:lnTo>
                  <a:pt x="0" y="6858000"/>
                </a:lnTo>
                <a:lnTo>
                  <a:pt x="0" y="1"/>
                </a:lnTo>
                <a:close/>
              </a:path>
            </a:pathLst>
          </a:cu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A7900967-84CA-47B4-9F1C-E787BAC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AB3C749-6482-440B-9386-94091006D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5C6B36-2238-4BBF-87F8-B1B3F5DD56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00744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EFAC7-B810-E84A-FBF8-D41D985E3A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4819" y="237394"/>
            <a:ext cx="10102361" cy="801932"/>
          </a:xfrm>
          <a:noFill/>
        </p:spPr>
        <p:txBody>
          <a:bodyPr>
            <a:normAutofit fontScale="90000"/>
          </a:bodyPr>
          <a:lstStyle/>
          <a:p>
            <a:r>
              <a:rPr lang="da-DK" u="sng" dirty="0">
                <a:solidFill>
                  <a:schemeClr val="bg1"/>
                </a:solidFill>
                <a:latin typeface="Black Rose" panose="02000500000000000000" pitchFamily="2" charset="0"/>
              </a:rPr>
              <a:t>Coding Pirates 2026</a:t>
            </a:r>
            <a:endParaRPr lang="en-GB" u="sng" dirty="0">
              <a:solidFill>
                <a:schemeClr val="bg1"/>
              </a:solidFill>
              <a:latin typeface="Black Rose" panose="020005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548E57-8E3D-EAD9-F437-6487FB2A2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1918415"/>
            <a:ext cx="9144000" cy="1655762"/>
          </a:xfrm>
        </p:spPr>
        <p:txBody>
          <a:bodyPr>
            <a:normAutofit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a-DK" dirty="0">
                <a:solidFill>
                  <a:schemeClr val="bg1"/>
                </a:solidFill>
              </a:rPr>
              <a:t>Velkommen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a-DK" dirty="0">
                <a:solidFill>
                  <a:schemeClr val="bg1"/>
                </a:solidFill>
              </a:rPr>
              <a:t>Præsentation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a-DK" dirty="0">
                <a:solidFill>
                  <a:schemeClr val="bg1"/>
                </a:solidFill>
              </a:rPr>
              <a:t>Regler!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a-DK" dirty="0">
                <a:solidFill>
                  <a:schemeClr val="bg1"/>
                </a:solidFill>
              </a:rPr>
              <a:t>Sæsonen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767782-8235-7C05-29AB-9C7C66153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7522" y="2081282"/>
            <a:ext cx="3184478" cy="477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039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EFAC7-B810-E84A-FBF8-D41D985E3A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4819" y="237394"/>
            <a:ext cx="10102361" cy="801932"/>
          </a:xfrm>
          <a:noFill/>
        </p:spPr>
        <p:txBody>
          <a:bodyPr>
            <a:normAutofit fontScale="90000"/>
          </a:bodyPr>
          <a:lstStyle/>
          <a:p>
            <a:r>
              <a:rPr lang="da-DK" u="sng" dirty="0">
                <a:solidFill>
                  <a:schemeClr val="bg1"/>
                </a:solidFill>
                <a:latin typeface="Black Rose" panose="02000500000000000000" pitchFamily="2" charset="0"/>
              </a:rPr>
              <a:t>Coding Pirates 2026</a:t>
            </a:r>
            <a:endParaRPr lang="en-GB" u="sng" dirty="0">
              <a:solidFill>
                <a:schemeClr val="bg1"/>
              </a:solidFill>
              <a:latin typeface="Black Rose" panose="020005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548E57-8E3D-EAD9-F437-6487FB2A2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1918415"/>
            <a:ext cx="9144000" cy="165576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a-DK" dirty="0">
                <a:solidFill>
                  <a:schemeClr val="bg1"/>
                </a:solidFill>
              </a:rPr>
              <a:t>Præsentation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da-DK" dirty="0">
                <a:solidFill>
                  <a:schemeClr val="bg1"/>
                </a:solidFill>
              </a:rPr>
              <a:t>Frivillige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da-DK" dirty="0">
                <a:solidFill>
                  <a:schemeClr val="bg1"/>
                </a:solidFill>
              </a:rPr>
              <a:t>Pirater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4997BF-3685-0009-4BBD-260392CD9F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7522" y="2081282"/>
            <a:ext cx="3184478" cy="477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360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EFAC7-B810-E84A-FBF8-D41D985E3A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4819" y="237394"/>
            <a:ext cx="10102361" cy="801932"/>
          </a:xfrm>
          <a:noFill/>
        </p:spPr>
        <p:txBody>
          <a:bodyPr>
            <a:normAutofit fontScale="90000"/>
          </a:bodyPr>
          <a:lstStyle/>
          <a:p>
            <a:r>
              <a:rPr lang="da-DK" u="sng" dirty="0">
                <a:solidFill>
                  <a:schemeClr val="bg1"/>
                </a:solidFill>
                <a:latin typeface="Black Rose" panose="02000500000000000000" pitchFamily="2" charset="0"/>
              </a:rPr>
              <a:t>Coding Pirates 2026</a:t>
            </a:r>
            <a:endParaRPr lang="en-GB" u="sng" dirty="0">
              <a:solidFill>
                <a:schemeClr val="bg1"/>
              </a:solidFill>
              <a:latin typeface="Black Rose" panose="020005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548E57-8E3D-EAD9-F437-6487FB2A2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9502" y="1918414"/>
            <a:ext cx="9144000" cy="3004611"/>
          </a:xfrm>
        </p:spPr>
        <p:txBody>
          <a:bodyPr>
            <a:normAutofit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a-DK" dirty="0">
                <a:solidFill>
                  <a:schemeClr val="bg1"/>
                </a:solidFill>
              </a:rPr>
              <a:t>Regler!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da-DK" sz="2400" dirty="0">
                <a:solidFill>
                  <a:schemeClr val="bg1"/>
                </a:solidFill>
              </a:rPr>
              <a:t>Ikke en skole, men…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da-DK" sz="2400" dirty="0">
                <a:solidFill>
                  <a:schemeClr val="bg1"/>
                </a:solidFill>
              </a:rPr>
              <a:t>Plads til alle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da-DK" sz="2400" dirty="0">
                <a:solidFill>
                  <a:schemeClr val="bg1"/>
                </a:solidFill>
              </a:rPr>
              <a:t>Ingen spil, med mindre det er aftalt! 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da-DK" sz="2400" dirty="0">
                <a:solidFill>
                  <a:schemeClr val="bg1"/>
                </a:solidFill>
              </a:rPr>
              <a:t>Pause ca. 17.50 – 18.00 (alle holder pause)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da-DK" sz="2400" dirty="0">
                <a:solidFill>
                  <a:schemeClr val="bg1"/>
                </a:solidFill>
              </a:rPr>
              <a:t>Nedlukning 18.50 (ude af døren kl 19)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da-DK" sz="2400" dirty="0">
                <a:solidFill>
                  <a:schemeClr val="bg1"/>
                </a:solidFill>
              </a:rPr>
              <a:t>Man må gå før, men aftaler det med en frivillig!</a:t>
            </a:r>
          </a:p>
          <a:p>
            <a:pPr marL="1257300" lvl="2" indent="-342900" algn="l">
              <a:buFont typeface="Wingdings" panose="05000000000000000000" pitchFamily="2" charset="2"/>
              <a:buChar char="Ø"/>
            </a:pPr>
            <a:r>
              <a:rPr lang="da-DK" sz="2200" dirty="0">
                <a:solidFill>
                  <a:schemeClr val="bg1"/>
                </a:solidFill>
              </a:rPr>
              <a:t>Under 10 år skal ens forældre komme og hente i lokalet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1E8835-D103-E0D2-B830-931273461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7522" y="2081282"/>
            <a:ext cx="3184478" cy="477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622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EFAC7-B810-E84A-FBF8-D41D985E3A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4819" y="237394"/>
            <a:ext cx="10102361" cy="801932"/>
          </a:xfrm>
          <a:noFill/>
        </p:spPr>
        <p:txBody>
          <a:bodyPr>
            <a:normAutofit fontScale="90000"/>
          </a:bodyPr>
          <a:lstStyle/>
          <a:p>
            <a:r>
              <a:rPr lang="da-DK" u="sng" dirty="0">
                <a:solidFill>
                  <a:schemeClr val="bg1"/>
                </a:solidFill>
                <a:latin typeface="Black Rose" panose="02000500000000000000" pitchFamily="2" charset="0"/>
              </a:rPr>
              <a:t>Coding Pirates 2026</a:t>
            </a:r>
            <a:endParaRPr lang="en-GB" u="sng" dirty="0">
              <a:solidFill>
                <a:schemeClr val="bg1"/>
              </a:solidFill>
              <a:latin typeface="Black Rose" panose="020005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548E57-8E3D-EAD9-F437-6487FB2A2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1918415"/>
            <a:ext cx="9144000" cy="3606988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a-DK" dirty="0">
                <a:solidFill>
                  <a:schemeClr val="bg1"/>
                </a:solidFill>
              </a:rPr>
              <a:t>Sæsonen</a:t>
            </a:r>
            <a:endParaRPr lang="en-GB" dirty="0">
              <a:solidFill>
                <a:schemeClr val="bg1"/>
              </a:solidFill>
            </a:endParaRP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GB" dirty="0" err="1">
                <a:solidFill>
                  <a:schemeClr val="bg1"/>
                </a:solidFill>
              </a:rPr>
              <a:t>Kurs</a:t>
            </a:r>
            <a:r>
              <a:rPr lang="en-GB" dirty="0">
                <a:solidFill>
                  <a:schemeClr val="bg1"/>
                </a:solidFill>
              </a:rPr>
              <a:t> 1 – Maker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bg1"/>
                </a:solidFill>
              </a:rPr>
              <a:t>Kurs 2 – Gamer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bg1"/>
                </a:solidFill>
              </a:rPr>
              <a:t>Ferie </a:t>
            </a:r>
            <a:r>
              <a:rPr lang="en-GB" dirty="0" err="1">
                <a:solidFill>
                  <a:schemeClr val="bg1"/>
                </a:solidFill>
              </a:rPr>
              <a:t>lukket</a:t>
            </a:r>
            <a:r>
              <a:rPr lang="en-GB" dirty="0">
                <a:solidFill>
                  <a:schemeClr val="bg1"/>
                </a:solidFill>
              </a:rPr>
              <a:t> – </a:t>
            </a:r>
            <a:r>
              <a:rPr lang="en-GB" dirty="0" err="1">
                <a:solidFill>
                  <a:schemeClr val="bg1"/>
                </a:solidFill>
              </a:rPr>
              <a:t>Skolernes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ferie</a:t>
            </a:r>
            <a:r>
              <a:rPr lang="en-GB" dirty="0">
                <a:solidFill>
                  <a:schemeClr val="bg1"/>
                </a:solidFill>
              </a:rPr>
              <a:t> (</a:t>
            </a:r>
            <a:r>
              <a:rPr lang="en-GB" dirty="0" err="1">
                <a:solidFill>
                  <a:schemeClr val="bg1"/>
                </a:solidFill>
              </a:rPr>
              <a:t>uge</a:t>
            </a:r>
            <a:r>
              <a:rPr lang="en-GB" dirty="0">
                <a:solidFill>
                  <a:schemeClr val="bg1"/>
                </a:solidFill>
              </a:rPr>
              <a:t> 7)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GB" dirty="0" err="1">
                <a:solidFill>
                  <a:schemeClr val="bg1"/>
                </a:solidFill>
              </a:rPr>
              <a:t>Arrangementer</a:t>
            </a:r>
            <a:endParaRPr lang="en-GB" dirty="0">
              <a:solidFill>
                <a:schemeClr val="bg1"/>
              </a:solidFill>
            </a:endParaRPr>
          </a:p>
          <a:p>
            <a:pPr marL="1257300" lvl="2" indent="-342900" algn="l">
              <a:buFont typeface="Wingdings" panose="05000000000000000000" pitchFamily="2" charset="2"/>
              <a:buChar char="Ø"/>
            </a:pPr>
            <a:r>
              <a:rPr lang="en-GB" dirty="0" err="1">
                <a:solidFill>
                  <a:schemeClr val="bg1"/>
                </a:solidFill>
              </a:rPr>
              <a:t>Biblioteket</a:t>
            </a:r>
            <a:r>
              <a:rPr lang="en-GB" dirty="0">
                <a:solidFill>
                  <a:schemeClr val="bg1"/>
                </a:solidFill>
              </a:rPr>
              <a:t> 14. Marts kl. 10 - 14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GB" dirty="0" err="1">
                <a:solidFill>
                  <a:schemeClr val="bg1"/>
                </a:solidFill>
              </a:rPr>
              <a:t>Afslutning</a:t>
            </a:r>
            <a:r>
              <a:rPr lang="en-GB" dirty="0">
                <a:solidFill>
                  <a:schemeClr val="bg1"/>
                </a:solidFill>
              </a:rPr>
              <a:t> 12. Maj</a:t>
            </a:r>
          </a:p>
          <a:p>
            <a:pPr marL="1257300" lvl="2" indent="-342900" algn="l">
              <a:buFont typeface="Wingdings" panose="05000000000000000000" pitchFamily="2" charset="2"/>
              <a:buChar char="Ø"/>
            </a:pPr>
            <a:endParaRPr lang="en-GB" dirty="0">
              <a:solidFill>
                <a:schemeClr val="bg1"/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da-DK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9224DF-A18D-5E28-F87D-04B267F94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7522" y="2081282"/>
            <a:ext cx="3184478" cy="477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156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EFAC7-B810-E84A-FBF8-D41D985E3A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4819" y="237394"/>
            <a:ext cx="10102361" cy="801932"/>
          </a:xfrm>
          <a:noFill/>
        </p:spPr>
        <p:txBody>
          <a:bodyPr>
            <a:normAutofit fontScale="90000"/>
          </a:bodyPr>
          <a:lstStyle/>
          <a:p>
            <a:r>
              <a:rPr lang="da-DK" u="sng" dirty="0">
                <a:solidFill>
                  <a:schemeClr val="bg1"/>
                </a:solidFill>
                <a:latin typeface="Black Rose" panose="02000500000000000000" pitchFamily="2" charset="0"/>
              </a:rPr>
              <a:t>Coding Pirates 2026</a:t>
            </a:r>
            <a:endParaRPr lang="en-GB" u="sng" dirty="0">
              <a:solidFill>
                <a:schemeClr val="bg1"/>
              </a:solidFill>
              <a:latin typeface="Black Rose" panose="020005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548E57-8E3D-EAD9-F437-6487FB2A2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1918415"/>
            <a:ext cx="9144000" cy="3606988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a-DK" dirty="0">
                <a:solidFill>
                  <a:schemeClr val="bg1"/>
                </a:solidFill>
              </a:rPr>
              <a:t>Maker</a:t>
            </a:r>
            <a:endParaRPr lang="en-GB" dirty="0">
              <a:solidFill>
                <a:schemeClr val="bg1"/>
              </a:solidFill>
            </a:endParaRPr>
          </a:p>
          <a:p>
            <a:pPr marL="800100" lvl="1" indent="-342900" algn="l">
              <a:buFont typeface="Wingdings" panose="05000000000000000000" pitchFamily="2" charset="2"/>
              <a:buChar char="v"/>
            </a:pPr>
            <a:r>
              <a:rPr lang="da-DK" dirty="0">
                <a:solidFill>
                  <a:schemeClr val="bg1"/>
                </a:solidFill>
              </a:rPr>
              <a:t>Kombination af design, print, elektronik, kodning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24614A-ECC6-F0C7-0D5A-F3A2F6380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0745" y="3268454"/>
            <a:ext cx="7239372" cy="186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376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EFAC7-B810-E84A-FBF8-D41D985E3A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4819" y="237394"/>
            <a:ext cx="10102361" cy="801932"/>
          </a:xfrm>
          <a:noFill/>
        </p:spPr>
        <p:txBody>
          <a:bodyPr>
            <a:normAutofit fontScale="90000"/>
          </a:bodyPr>
          <a:lstStyle/>
          <a:p>
            <a:r>
              <a:rPr lang="da-DK" u="sng" dirty="0">
                <a:solidFill>
                  <a:schemeClr val="bg1"/>
                </a:solidFill>
                <a:latin typeface="Black Rose" panose="02000500000000000000" pitchFamily="2" charset="0"/>
              </a:rPr>
              <a:t>Coding Pirates 2026</a:t>
            </a:r>
            <a:endParaRPr lang="en-GB" u="sng" dirty="0">
              <a:solidFill>
                <a:schemeClr val="bg1"/>
              </a:solidFill>
              <a:latin typeface="Black Rose" panose="020005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548E57-8E3D-EAD9-F437-6487FB2A2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1918415"/>
            <a:ext cx="9144000" cy="3606988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a-DK" dirty="0">
                <a:solidFill>
                  <a:schemeClr val="bg1"/>
                </a:solidFill>
              </a:rPr>
              <a:t>Gamer</a:t>
            </a:r>
            <a:endParaRPr lang="en-GB" dirty="0">
              <a:solidFill>
                <a:schemeClr val="bg1"/>
              </a:solidFill>
            </a:endParaRPr>
          </a:p>
          <a:p>
            <a:pPr marL="800100" lvl="1" indent="-342900" algn="l">
              <a:buFont typeface="Wingdings" panose="05000000000000000000" pitchFamily="2" charset="2"/>
              <a:buChar char="v"/>
            </a:pPr>
            <a:r>
              <a:rPr lang="da-DK" dirty="0">
                <a:solidFill>
                  <a:schemeClr val="bg1"/>
                </a:solidFill>
              </a:rPr>
              <a:t>Scratch </a:t>
            </a:r>
            <a:r>
              <a:rPr lang="da-DK" dirty="0" err="1">
                <a:solidFill>
                  <a:schemeClr val="bg1"/>
                </a:solidFill>
              </a:rPr>
              <a:t>drag’n</a:t>
            </a:r>
            <a:r>
              <a:rPr lang="da-DK" dirty="0">
                <a:solidFill>
                  <a:schemeClr val="bg1"/>
                </a:solidFill>
              </a:rPr>
              <a:t> drop</a:t>
            </a:r>
          </a:p>
          <a:p>
            <a:pPr marL="800100" lvl="1" indent="-342900" algn="l">
              <a:buFont typeface="Wingdings" panose="05000000000000000000" pitchFamily="2" charset="2"/>
              <a:buChar char="v"/>
            </a:pPr>
            <a:r>
              <a:rPr lang="da-DK" dirty="0">
                <a:solidFill>
                  <a:schemeClr val="bg1"/>
                </a:solidFill>
              </a:rPr>
              <a:t>Tekstbaseret kodning Python</a:t>
            </a:r>
          </a:p>
          <a:p>
            <a:pPr marL="800100" lvl="1" indent="-342900" algn="l">
              <a:buFont typeface="Wingdings" panose="05000000000000000000" pitchFamily="2" charset="2"/>
              <a:buChar char="v"/>
            </a:pPr>
            <a:r>
              <a:rPr lang="da-DK" dirty="0">
                <a:solidFill>
                  <a:schemeClr val="bg1"/>
                </a:solidFill>
              </a:rPr>
              <a:t>Arbejde med eget spil (man skal have en plan)</a:t>
            </a:r>
          </a:p>
          <a:p>
            <a:pPr lvl="1" algn="l"/>
            <a:endParaRPr lang="da-DK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AAA3CA-957C-FEA1-60AF-624F3681D6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7522" y="2081282"/>
            <a:ext cx="3184478" cy="477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765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B867D21-A884-57D5-4A61-643903E3C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95084-6223-7FFF-E64F-6A4DCE0AB1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4819" y="237394"/>
            <a:ext cx="10102361" cy="801932"/>
          </a:xfrm>
          <a:noFill/>
        </p:spPr>
        <p:txBody>
          <a:bodyPr>
            <a:normAutofit fontScale="90000"/>
          </a:bodyPr>
          <a:lstStyle/>
          <a:p>
            <a:r>
              <a:rPr lang="da-DK" u="sng" dirty="0">
                <a:solidFill>
                  <a:schemeClr val="bg1"/>
                </a:solidFill>
                <a:latin typeface="Black Rose" panose="02000500000000000000" pitchFamily="2" charset="0"/>
              </a:rPr>
              <a:t>Coding Pirates 2026</a:t>
            </a:r>
            <a:endParaRPr lang="en-GB" u="sng" dirty="0">
              <a:solidFill>
                <a:schemeClr val="bg1"/>
              </a:solidFill>
              <a:latin typeface="Black Rose" panose="020005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7B0D6B-D5D7-DF18-BB59-2E6AAF75FA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1918415"/>
            <a:ext cx="9144000" cy="3606988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a-DK" dirty="0">
                <a:solidFill>
                  <a:schemeClr val="bg1"/>
                </a:solidFill>
              </a:rPr>
              <a:t>Lad os komme i gang!</a:t>
            </a:r>
          </a:p>
          <a:p>
            <a:pPr lvl="1" algn="l"/>
            <a:endParaRPr lang="da-DK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E38915-7C3D-B5E6-AD6A-CA692C6587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7522" y="2081282"/>
            <a:ext cx="3184478" cy="477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1379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161</Words>
  <Application>Microsoft Office PowerPoint</Application>
  <PresentationFormat>Widescreen</PresentationFormat>
  <Paragraphs>37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Black Rose</vt:lpstr>
      <vt:lpstr>Calibri</vt:lpstr>
      <vt:lpstr>Calibri Light</vt:lpstr>
      <vt:lpstr>Wingdings</vt:lpstr>
      <vt:lpstr>Office Theme</vt:lpstr>
      <vt:lpstr>Coding Pirates 2026</vt:lpstr>
      <vt:lpstr>Coding Pirates 2026</vt:lpstr>
      <vt:lpstr>Coding Pirates 2026</vt:lpstr>
      <vt:lpstr>Coding Pirates 2026</vt:lpstr>
      <vt:lpstr>Coding Pirates 2026</vt:lpstr>
      <vt:lpstr>Coding Pirates 2026</vt:lpstr>
      <vt:lpstr>Coding Pirates 2026</vt:lpstr>
      <vt:lpstr>Coding Pirates 2026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Coding Pirates Intro</dc:title>
  <dc:creator>Henrik Brandt Pankoke</dc:creator>
  <cp:lastModifiedBy>Henrik Brandt Pankoke</cp:lastModifiedBy>
  <cp:revision>2</cp:revision>
  <dcterms:created xsi:type="dcterms:W3CDTF">2023-09-03T09:11:42Z</dcterms:created>
  <dcterms:modified xsi:type="dcterms:W3CDTF">2026-01-26T10:58:59Z</dcterms:modified>
</cp:coreProperties>
</file>

<file path=docProps/thumbnail.jpeg>
</file>